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29884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16-18, днем 6-8 мороза.</a:t>
            </a:r>
          </a:p>
          <a:p>
            <a:pPr lvl="0" indent="180975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16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10-12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15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1571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13202</TotalTime>
  <Words>544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2064</cp:revision>
  <cp:lastPrinted>2021-07-01T03:56:27Z</cp:lastPrinted>
  <dcterms:created xsi:type="dcterms:W3CDTF">2018-03-27T06:03:00Z</dcterms:created>
  <dcterms:modified xsi:type="dcterms:W3CDTF">2022-02-15T08:44:13Z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