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00340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06281"/>
            <a:ext cx="4680169" cy="1015663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февраля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17 февраля 2022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февраля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6680703"/>
              </p:ext>
            </p:extLst>
          </p:nvPr>
        </p:nvGraphicFramePr>
        <p:xfrm>
          <a:off x="5045567" y="4035427"/>
          <a:ext cx="4645722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64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2270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15 февраля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 16 февраля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П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еременная облачность, без осадков. Ночью и утром туман. Ветер восточный 5-10 м/с. Температура воздуха ночью 7-9 мороза, днем 3-5 тепла.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17 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16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2021 г. по 09 ч. 17 февраля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Переменная облачность, без осадков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Ночью и утром туман.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восточный  5-10 м/с. Температура воздуха ночью 7-9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мороза</a:t>
            </a:r>
            <a:r>
              <a:rPr 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5120" y="3274101"/>
            <a:ext cx="4680169" cy="276999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112713" y="555625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12792</TotalTime>
  <Words>690</Words>
  <Application>Microsoft Office PowerPoint</Application>
  <PresentationFormat>Лист A4 (210x297 мм)</PresentationFormat>
  <Paragraphs>111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2063</cp:revision>
  <cp:lastPrinted>2021-07-01T03:56:27Z</cp:lastPrinted>
  <dcterms:created xsi:type="dcterms:W3CDTF">2018-03-27T06:03:00Z</dcterms:created>
  <dcterms:modified xsi:type="dcterms:W3CDTF">2022-02-15T08:58:56Z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