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358958"/>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2085534"/>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16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15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16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a:latin typeface="Times New Roman" pitchFamily="18" charset="0"/>
                <a:ea typeface="Times New Roman KZ" pitchFamily="18" charset="0"/>
                <a:cs typeface="Times New Roman" pitchFamily="18" charset="0"/>
              </a:rPr>
              <a:t>Көшпелі бұлтты, жауын-шашынсыз</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жел соғады, күші 2-7 м/с</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түнде</a:t>
            </a:r>
            <a:r>
              <a:rPr lang="ru-RU" sz="1200" dirty="0">
                <a:latin typeface="Times New Roman" pitchFamily="18" charset="0"/>
                <a:ea typeface="Times New Roman KZ" pitchFamily="18" charset="0"/>
                <a:cs typeface="Times New Roman" pitchFamily="18" charset="0"/>
                <a:sym typeface="+mn-ea"/>
              </a:rPr>
              <a:t> 13-15</a:t>
            </a:r>
            <a:r>
              <a:rPr lang="kk-KZ" sz="1200" dirty="0">
                <a:latin typeface="Times New Roman" pitchFamily="18" charset="0"/>
                <a:ea typeface="Times New Roman KZ" pitchFamily="18" charset="0"/>
                <a:cs typeface="Times New Roman" pitchFamily="18" charset="0"/>
              </a:rPr>
              <a:t>, күндіз 6-8 градус аяз.</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17 </a:t>
            </a:r>
            <a:r>
              <a:rPr lang="kk-KZ" altLang="ru-RU" sz="1200" b="1" dirty="0">
                <a:latin typeface="Times New Roman KZ" pitchFamily="18" charset="0"/>
                <a:ea typeface="Times New Roman KZ" pitchFamily="18" charset="0"/>
                <a:cs typeface="Times New Roman" pitchFamily="18" charset="0"/>
              </a:rPr>
              <a:t>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16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17</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KZ" pitchFamily="18" charset="0"/>
                <a:ea typeface="Times New Roman KZ" pitchFamily="18" charset="0"/>
                <a:cs typeface="Times New Roman" pitchFamily="18" charset="0"/>
              </a:rPr>
              <a:t>Көшпелі бұлтты, </a:t>
            </a:r>
            <a:r>
              <a:rPr lang="kk-KZ" sz="1200" dirty="0">
                <a:latin typeface="Times New Roman" pitchFamily="18" charset="0"/>
                <a:ea typeface="Times New Roman KZ" pitchFamily="18" charset="0"/>
                <a:cs typeface="Times New Roman" pitchFamily="18" charset="0"/>
              </a:rPr>
              <a:t>жауын-шашынсыз</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жел соғады, күші 3-8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16-18 градус </a:t>
            </a:r>
            <a:r>
              <a:rPr lang="ru-RU" sz="1200" dirty="0" err="1">
                <a:latin typeface="Times New Roman KZ" pitchFamily="18" charset="0"/>
                <a:ea typeface="Times New Roman KZ" pitchFamily="18" charset="0"/>
                <a:cs typeface="Times New Roman" pitchFamily="18" charset="0"/>
                <a:sym typeface="+mn-ea"/>
              </a:rPr>
              <a:t>аяз</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12858</TotalTime>
  <Words>546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2114</cp:revision>
  <cp:lastPrinted>2021-07-01T03:56:27Z</cp:lastPrinted>
  <dcterms:created xsi:type="dcterms:W3CDTF">2018-03-27T06:03:00Z</dcterms:created>
  <dcterms:modified xsi:type="dcterms:W3CDTF">2022-02-15T08:52:17Z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