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7336133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16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западный, юго-западный 5-10 м/с. Температура воздуха ночью  21-23,  днем 11-13 мороза. 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17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ночью 18-20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105128"/>
            <a:ext cx="4680169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16, ночью 17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1156232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13098</TotalTime>
  <Words>690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2034</cp:revision>
  <cp:lastPrinted>2021-07-01T03:56:27Z</cp:lastPrinted>
  <dcterms:created xsi:type="dcterms:W3CDTF">2018-03-27T06:03:00Z</dcterms:created>
  <dcterms:modified xsi:type="dcterms:W3CDTF">2022-02-15T08:58:20Z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