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36500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по 21 ч. 16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Днем небольшой снег, низовая метель. Ветер юго-западный 9-14, днем порывы 15-20 м/с. Температура воздуха ночью 19-21, днем 10-12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16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17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12-14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2174</cp:revision>
  <cp:lastPrinted>2021-07-01T03:56:27Z</cp:lastPrinted>
  <dcterms:created xsi:type="dcterms:W3CDTF">2018-03-27T06:03:00Z</dcterms:created>
  <dcterms:modified xsi:type="dcterms:W3CDTF">2022-02-15T08:49:38Z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