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820896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№46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15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16 февраля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16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Облачно, временами снег, туман, гололед, на дорогах снежный накат. Ветер 0-5 м/с. Температура воздуха ночью 6-8, днем 4-6 мороза. </a:t>
            </a:r>
          </a:p>
          <a:p>
            <a:pPr indent="180975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17 февраля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16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17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Облачно с прояснением, без осадков. Временами туман, гололед. Ветер 0-5 м/с. Температура воздуха 11-13 мороза. 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Сутки  </a:t>
            </a:r>
            <a:r>
              <a:rPr lang="ru-RU" altLang="en-US" sz="1200" dirty="0" smtClean="0">
                <a:latin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и ночью </a:t>
            </a:r>
            <a:r>
              <a:rPr lang="ru-RU" altLang="en-US" sz="1200" dirty="0" smtClean="0">
                <a:latin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н</a:t>
            </a:r>
            <a:r>
              <a:rPr lang="ru-RU" altLang="en-US" sz="1200" dirty="0" err="1">
                <a:latin typeface="Times New Roman" pitchFamily="18" charset="0"/>
                <a:sym typeface="+mn-ea"/>
              </a:rPr>
              <a:t>ный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13115</TotalTime>
  <Words>778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2129</cp:revision>
  <cp:lastPrinted>2021-07-01T09:11:30Z</cp:lastPrinted>
  <dcterms:created xsi:type="dcterms:W3CDTF">2018-03-27T06:03:00Z</dcterms:created>
  <dcterms:modified xsi:type="dcterms:W3CDTF">2022-02-15T08:29:45Z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