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60566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әсерінен жауын-шашын болмайды. Оңтүстік-батыстан, оңтүстіктен жел соғады, күші 7-12</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17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16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17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Антициклон жотасының әсерінде жауын-шашын болмайды. Оңтүстік-шығыстан жел соғады, күші 5-10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6-8 градус аяз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92503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12978</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2087</cp:revision>
  <cp:lastPrinted>2021-07-01T07:38:07Z</cp:lastPrinted>
  <dcterms:created xsi:type="dcterms:W3CDTF">2018-03-27T06:03:00Z</dcterms:created>
  <dcterms:modified xsi:type="dcterms:W3CDTF">2022-02-15T08:26:01Z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