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6754368"/>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№46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7482666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16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15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16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Аздаған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5-10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7-9,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0-2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17 ақпанға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16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17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Күн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ашық</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ea typeface="Times New Roman" panose="02020603050405020304" pitchFamily="18" charset="0"/>
              </a:rPr>
              <a:t>солтүстік-шығыстан</a:t>
            </a:r>
            <a:r>
              <a:rPr lang="ru-RU" sz="1200" dirty="0">
                <a:solidFill>
                  <a:srgbClr val="000000"/>
                </a:solidFill>
                <a:latin typeface="Times New Roman" panose="02020603050405020304" pitchFamily="18" charset="0"/>
                <a:ea typeface="Times New Roman" panose="02020603050405020304" pitchFamily="18" charset="0"/>
              </a:rPr>
              <a:t> 6-11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7-9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050" dirty="0" smtClean="0">
                <a:solidFill>
                  <a:schemeClr val="tx1"/>
                </a:solidFill>
                <a:latin typeface="Times New Roman" panose="02020603050405020304" pitchFamily="18" charset="0"/>
                <a:cs typeface="Times New Roman" panose="02020603050405020304" pitchFamily="18" charset="0"/>
              </a:rPr>
              <a:t> </a:t>
            </a:r>
            <a:r>
              <a:rPr lang="ru-RU" sz="1050" dirty="0" smtClean="0">
                <a:solidFill>
                  <a:schemeClr val="tx1"/>
                </a:solidFill>
                <a:latin typeface="Times New Roman" panose="02020603050405020304" pitchFamily="18" charset="0"/>
                <a:cs typeface="Times New Roman" panose="02020603050405020304" pitchFamily="18" charset="0"/>
              </a:rPr>
              <a:t>16</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17 </a:t>
            </a:r>
            <a:r>
              <a:rPr lang="ru-RU" sz="1200" dirty="0" err="1" smtClean="0">
                <a:solidFill>
                  <a:schemeClr val="tx1"/>
                </a:solidFill>
                <a:latin typeface="Times New Roman" pitchFamily="18" charset="0"/>
                <a:cs typeface="Times New Roman" pitchFamily="18" charset="0"/>
              </a:rPr>
              <a:t>ақпанына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түні</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жағдайлар</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қала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атмосферасында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ластаушы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етеді</a:t>
            </a:r>
            <a:r>
              <a:rPr lang="ru-RU" sz="1200" dirty="0" smtClean="0">
                <a:solidFill>
                  <a:schemeClr val="tx1"/>
                </a:solidFill>
                <a:latin typeface="Times New Roman" pitchFamily="18" charset="0"/>
                <a:cs typeface="Times New Roman" pitchFamily="18" charset="0"/>
              </a:rPr>
              <a:t>.</a:t>
            </a:r>
          </a:p>
          <a:p>
            <a:pPr indent="180975" algn="just"/>
            <a:r>
              <a:rPr lang="ru-RU" sz="1200" dirty="0" err="1" smtClean="0">
                <a:solidFill>
                  <a:schemeClr val="tx1"/>
                </a:solidFill>
                <a:latin typeface="Times New Roman" pitchFamily="18" charset="0"/>
                <a:cs typeface="Times New Roman" pitchFamily="18" charset="0"/>
              </a:rPr>
              <a:t>Жалпы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қала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ауаның</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ластану</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деңгейі</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болады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деп</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күтілуде</a:t>
            </a:r>
            <a:r>
              <a:rPr lang="ru-RU" sz="1200" dirty="0" smtClean="0">
                <a:solidFill>
                  <a:schemeClr val="tx1"/>
                </a:solidFill>
                <a:latin typeface="Times New Roman" pitchFamily="18" charset="0"/>
                <a:cs typeface="Times New Roman" pitchFamily="18" charset="0"/>
              </a:rPr>
              <a:t>.</a:t>
            </a:r>
            <a:endParaRPr lang="ru-RU"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13062</TotalTime>
  <Words>554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2070</cp:revision>
  <cp:lastPrinted>2021-07-01T07:38:07Z</cp:lastPrinted>
  <dcterms:created xsi:type="dcterms:W3CDTF">2018-03-27T06:03:00Z</dcterms:created>
  <dcterms:modified xsi:type="dcterms:W3CDTF">2022-02-15T08:44:51Z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