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5155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9260393"/>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түстік-шығысқа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ауысып</a:t>
            </a:r>
            <a:r>
              <a:rPr lang="ru-RU" sz="1200" dirty="0">
                <a:latin typeface="Times New Roman" panose="02020603050405020304" pitchFamily="18" charset="0"/>
                <a:cs typeface="Times New Roman" panose="02020603050405020304" pitchFamily="18" charset="0"/>
              </a:rPr>
              <a:t> со</a:t>
            </a:r>
            <a:r>
              <a:rPr lang="kk-KZ" sz="1200" dirty="0">
                <a:latin typeface="Times New Roman" panose="02020603050405020304" pitchFamily="18" charset="0"/>
                <a:cs typeface="Times New Roman" panose="02020603050405020304" pitchFamily="18" charset="0"/>
              </a:rPr>
              <a:t>ғады</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17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16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13077</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2021-07-01T03:56:27Z</cp:lastPrinted>
  <dcterms:created xsi:type="dcterms:W3CDTF">2018-03-27T06:03:00Z</dcterms:created>
  <dcterms:modified xsi:type="dcterms:W3CDTF">2022-02-15T08:56:33Z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