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6324960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55430"/>
              </p:ext>
            </p:extLst>
          </p:nvPr>
        </p:nvGraphicFramePr>
        <p:xfrm>
          <a:off x="5051198" y="401489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16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13-15, днем 6-8 мороза.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17 февраля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17 февраля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16-18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indent="1809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12869</TotalTime>
  <Words>573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2083</cp:revision>
  <cp:lastPrinted>2021-07-01T03:56:27Z</cp:lastPrinted>
  <dcterms:created xsi:type="dcterms:W3CDTF">2018-03-27T06:03:00Z</dcterms:created>
  <dcterms:modified xsi:type="dcterms:W3CDTF">2022-02-15T08:52:51Z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