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200260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721416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651598"/>
              </p:ext>
            </p:extLst>
          </p:nvPr>
        </p:nvGraphicFramePr>
        <p:xfrm>
          <a:off x="5040578" y="42117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западный с переходом на юго-восточный 5-10 м/с. Температура воздуха ночью 13-15, днем 4-6 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975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17 февраля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Ночью и утром туман.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южный6, юго-западный 9-14 м/с. Температура воздуха 15-17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12842</TotalTime>
  <Words>617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2126</cp:revision>
  <cp:lastPrinted>2021-07-01T03:56:27Z</cp:lastPrinted>
  <dcterms:created xsi:type="dcterms:W3CDTF">2018-03-27T06:03:00Z</dcterms:created>
  <dcterms:modified xsi:type="dcterms:W3CDTF">2022-02-15T08:57:07Z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