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8899668"/>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936989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16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15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16</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100" dirty="0">
                <a:latin typeface="Times New Roman" panose="02020603050405020304" pitchFamily="18" charset="0"/>
                <a:cs typeface="Times New Roman" panose="02020603050405020304" pitchFamily="18" charset="0"/>
              </a:rPr>
              <a:t>Аздаған қар. Батыстан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м/с. Ауа температурасы түнде 21-23, күндіз 11-13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17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16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17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15-17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830997"/>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болады </a:t>
            </a:r>
            <a:r>
              <a:rPr lang="kk-KZ" sz="1200" dirty="0">
                <a:solidFill>
                  <a:schemeClr val="tx1"/>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14392</TotalTime>
  <Words>577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2154</cp:revision>
  <cp:lastPrinted>2021-11-30T05:55:07Z</cp:lastPrinted>
  <dcterms:created xsi:type="dcterms:W3CDTF">2018-03-27T06:03:00Z</dcterms:created>
  <dcterms:modified xsi:type="dcterms:W3CDTF">2022-02-15T08:48:08Z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