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82529721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№46 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февраля2022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7" y="115888"/>
            <a:ext cx="4751607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16 февраля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15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16 февраля 2022 г. </a:t>
            </a:r>
          </a:p>
          <a:p>
            <a:pPr lvl="0" indent="4500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Под влиянием  антициклона ожидается погода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юго-западный, южный 7-12. Температура воздуха ночью и днем 6-8 мороза.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450000" algn="ctr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4500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17 февраля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16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17 февраля 2022 г.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4500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Под влиянием антициклона ожидается погода без осадков. Ветер юг-восточный  5-10 м/с. Температура воздуха  6-8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827949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 февраля 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11822660"/>
              </p:ext>
            </p:extLst>
          </p:nvPr>
        </p:nvGraphicFramePr>
        <p:xfrm>
          <a:off x="5039494" y="4289614"/>
          <a:ext cx="4701266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9021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3292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8953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6352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736</a:t>
                      </a:r>
                      <a:endParaRPr lang="en-US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428868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16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февраля, 17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2022 года метеорологические условия 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439897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9" y="4293096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2153154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10451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15340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37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34440280"/>
              </p:ext>
            </p:extLst>
          </p:nvPr>
        </p:nvGraphicFramePr>
        <p:xfrm>
          <a:off x="5423191" y="5466460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/>
                <a:gridCol w="2017888"/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20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12912</TotalTime>
  <Words>616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2062</cp:revision>
  <cp:lastPrinted>2021-02-03T11:37:00Z</cp:lastPrinted>
  <dcterms:created xsi:type="dcterms:W3CDTF">2018-03-27T06:03:00Z</dcterms:created>
  <dcterms:modified xsi:type="dcterms:W3CDTF">2022-02-15T08:27:01Z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