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0454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февраля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февраля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Ночью и утром снег,  гололед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Временами туман. Ветер северо-восточный 5-10 м/с. Температура воздуха ночью 6-8, днем 1-3 мороза.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16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17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Временами туман. Ветер северо-восточный 9-14 м/с. Температура воздуха ночью 7-9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4312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12924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2088</cp:revision>
  <cp:lastPrinted>2022-01-19T06:52:39Z</cp:lastPrinted>
  <dcterms:created xsi:type="dcterms:W3CDTF">2018-03-27T06:03:00Z</dcterms:created>
  <dcterms:modified xsi:type="dcterms:W3CDTF">2022-02-15T08:53:58Z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