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007966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Ветер юго-восточный 5-10 м/с. Температура воздуха ночью 1-3 мороза, днем 6-8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13850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2034</cp:revision>
  <cp:lastPrinted>2021-10-15T03:50:29Z</cp:lastPrinted>
  <dcterms:created xsi:type="dcterms:W3CDTF">2018-03-27T06:03:00Z</dcterms:created>
  <dcterms:modified xsi:type="dcterms:W3CDTF">2022-02-15T08:22:49Z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