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05891780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февраля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15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16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северо-западный 3-8 м/с. Температура воздуха ночью  21-23,  днем 11-13 мороза. </a:t>
            </a:r>
          </a:p>
          <a:p>
            <a:pPr lvl="0"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февраля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16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17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3-8 м/с. Температура воздуха ночью 23-25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16, ночью 17 февраля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508872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2974973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13067</TotalTime>
  <Words>658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2029</cp:revision>
  <cp:lastPrinted>2021-07-01T03:56:27Z</cp:lastPrinted>
  <dcterms:created xsi:type="dcterms:W3CDTF">2018-03-27T06:03:00Z</dcterms:created>
  <dcterms:modified xsi:type="dcterms:W3CDTF">2022-02-15T08:36:05Z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