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60801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15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14 ақпан 21 сағ. бастап 15 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Жауын-шашынсыз. Батыстан, оңтүстік-батыстан соғатын жел соғады, күші  7-12 м/с. Ауа температурасы түнде 16-18, күндіз  8-10 градус аяз болады</a:t>
            </a:r>
            <a:r>
              <a:rPr lang="kk-KZ" sz="1200" dirty="0" smtClean="0">
                <a:latin typeface="Times New Roman" panose="02020603050405020304" pitchFamily="18" charset="0"/>
                <a:cs typeface="Times New Roman" panose="02020603050405020304" pitchFamily="18" charset="0"/>
              </a:rPr>
              <a:t>.</a:t>
            </a:r>
          </a:p>
          <a:p>
            <a:pPr lvl="0" indent="180975" algn="just"/>
            <a:endParaRPr lang="kk-KZ"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12-14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310346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13407</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2021-07-01T07:38:07Z</cp:lastPrinted>
  <dcterms:created xsi:type="dcterms:W3CDTF">2018-03-27T06:03:00Z</dcterms:created>
  <dcterms:modified xsi:type="dcterms:W3CDTF">2022-02-14T08:26:27Z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