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32560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15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снег, гололед, на дорогах снежный накат. Ветер северо-западный 5-10, порывы 15 м/с. Температура воздуха ночью 5-7, днем 3-5 мороза.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16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Ветер западный 9-14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582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2021-07-01T03:56:27Z</cp:lastPrinted>
  <dcterms:created xsi:type="dcterms:W3CDTF">2018-03-27T06:03:00Z</dcterms:created>
  <dcterms:modified xsi:type="dcterms:W3CDTF">2022-02-14T08:43:45Z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