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1338636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4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февраля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06281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февраля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16 февраля 2022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9416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Шымкент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itchFamily="18" charset="0"/>
                <a:cs typeface="Times New Roman" pitchFamily="18" charset="0"/>
              </a:rPr>
              <a:t>14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февраля 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6680703"/>
              </p:ext>
            </p:extLst>
          </p:nvPr>
        </p:nvGraphicFramePr>
        <p:xfrm>
          <a:off x="5045567" y="4035427"/>
          <a:ext cx="4645722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764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42624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1833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3961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2683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2999" y="85093"/>
            <a:ext cx="4824413" cy="2169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15 февраля</a:t>
            </a:r>
          </a:p>
          <a:p>
            <a:pPr lvl="0" algn="ctr"/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14 февраля 2022 г.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 15 февраля 2022 г.</a:t>
            </a:r>
            <a:r>
              <a:rPr lang="ru-RU" sz="13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П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еременная облачность, без осадков. Ночью и утром туман. Ветер северо-западный 8-13 м/с. Температура воздуха ночью 5-7 мороза, днем 2-4 тепла.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16 февраля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15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2021 г. по 09 ч. 16 февраля 2022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Переменная облачность, без осадков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восточный 8-13 м/с. Температура воздуха ночью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5-7 мороза</a:t>
            </a:r>
            <a:r>
              <a:rPr lang="en-US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25120" y="3274101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587619"/>
            <a:ext cx="4824412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б/н</a:t>
            </a:r>
            <a:endParaRPr lang="kk-KZ" alt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1429" y="4511952"/>
            <a:ext cx="4298660" cy="988277"/>
            <a:chOff x="523874" y="4033039"/>
            <a:chExt cx="4298660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4" y="4239300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11/1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33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9916621"/>
              </p:ext>
            </p:extLst>
          </p:nvPr>
        </p:nvGraphicFramePr>
        <p:xfrm>
          <a:off x="5181924" y="5401621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/>
                <a:gridCol w="2017888"/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8" name="TextBox 17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12792</TotalTime>
  <Words>621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2061</cp:revision>
  <cp:lastPrinted>2021-07-01T03:56:27Z</cp:lastPrinted>
  <dcterms:created xsi:type="dcterms:W3CDTF">2018-03-27T06:03:00Z</dcterms:created>
  <dcterms:modified xsi:type="dcterms:W3CDTF">2022-02-14T08:50:59Z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