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25259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14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метель. Ветер южный, юго-западный 15-20 м/с. Температура воздуха  ночью 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4-6°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юго-западный 9-14 м/с. Температура воздуха  ночью 13-15°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13844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2032</cp:revision>
  <cp:lastPrinted>2021-10-14T11:15:53Z</cp:lastPrinted>
  <dcterms:created xsi:type="dcterms:W3CDTF">2018-03-27T06:03:00Z</dcterms:created>
  <dcterms:modified xsi:type="dcterms:W3CDTF">2022-02-14T08:39:23Z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