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0429180"/>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smtClean="0">
                          <a:solidFill>
                            <a:srgbClr val="002060"/>
                          </a:solidFill>
                          <a:latin typeface="Times New Roman" panose="02020603050405020304" pitchFamily="18" charset="0"/>
                          <a:cs typeface="Times New Roman" panose="02020603050405020304" pitchFamily="18" charset="0"/>
                        </a:rPr>
                        <a:t>№</a:t>
                      </a:r>
                      <a:r>
                        <a:rPr lang="kk-KZ" altLang="x-none" sz="1600" b="1" i="1" smtClean="0">
                          <a:solidFill>
                            <a:srgbClr val="002060"/>
                          </a:solidFill>
                          <a:latin typeface="Times New Roman" panose="02020603050405020304" pitchFamily="18" charset="0"/>
                          <a:cs typeface="Times New Roman" panose="02020603050405020304" pitchFamily="18" charset="0"/>
                        </a:rPr>
                        <a:t>45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70815970"/>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20836">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320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2123658"/>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15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14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15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200" dirty="0">
                <a:latin typeface="Times New Roman" pitchFamily="18" charset="0"/>
                <a:ea typeface="Times New Roman KZ" pitchFamily="18" charset="0"/>
                <a:cs typeface="Times New Roman" pitchFamily="18" charset="0"/>
              </a:rPr>
              <a:t>Бұлтты, кей уақытта қар, </a:t>
            </a:r>
            <a:r>
              <a:rPr lang="ru-RU" sz="1200" dirty="0" err="1">
                <a:latin typeface="Times New Roman" pitchFamily="18" charset="0"/>
                <a:cs typeface="Times New Roman" pitchFamily="18" charset="0"/>
              </a:rPr>
              <a:t>көктайғақ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жолдарда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қатқақ</a:t>
            </a:r>
            <a:r>
              <a:rPr lang="ru-RU" sz="1200" dirty="0">
                <a:latin typeface="Times New Roman" pitchFamily="18" charset="0"/>
                <a:ea typeface="Times New Roman KZ"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sz="1200" dirty="0">
                <a:latin typeface="Times New Roman" pitchFamily="18" charset="0"/>
                <a:ea typeface="Times New Roman KZ" pitchFamily="18" charset="0"/>
                <a:cs typeface="Times New Roman" pitchFamily="18" charset="0"/>
              </a:rPr>
              <a:t>жел соғады, күші 5-10, екпіңі 15 м/с</a:t>
            </a:r>
            <a:r>
              <a:rPr lang="ru-RU" sz="1200" dirty="0">
                <a:latin typeface="Times New Roman" pitchFamily="18" charset="0"/>
                <a:ea typeface="Times New Roman KZ" pitchFamily="18" charset="0"/>
                <a:cs typeface="Times New Roman" pitchFamily="18" charset="0"/>
              </a:rPr>
              <a:t>. </a:t>
            </a:r>
            <a:r>
              <a:rPr lang="ru-RU" sz="1200" dirty="0" err="1">
                <a:latin typeface="Times New Roman" pitchFamily="18" charset="0"/>
                <a:ea typeface="Times New Roman KZ" pitchFamily="18" charset="0"/>
                <a:cs typeface="Times New Roman" pitchFamily="18" charset="0"/>
                <a:sym typeface="+mn-ea"/>
              </a:rPr>
              <a:t>Ауа</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температурасы</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түнде</a:t>
            </a:r>
            <a:r>
              <a:rPr lang="ru-RU" sz="1200" dirty="0">
                <a:latin typeface="Times New Roman" pitchFamily="18" charset="0"/>
                <a:ea typeface="Times New Roman KZ" pitchFamily="18" charset="0"/>
                <a:cs typeface="Times New Roman" pitchFamily="18" charset="0"/>
                <a:sym typeface="+mn-ea"/>
              </a:rPr>
              <a:t> 5-7</a:t>
            </a:r>
            <a:r>
              <a:rPr lang="kk-KZ" sz="1200" dirty="0">
                <a:latin typeface="Times New Roman" pitchFamily="18" charset="0"/>
                <a:ea typeface="Times New Roman KZ" pitchFamily="18" charset="0"/>
                <a:cs typeface="Times New Roman" pitchFamily="18" charset="0"/>
              </a:rPr>
              <a:t>, күндіз 3-5 градус аяз.</a:t>
            </a:r>
          </a:p>
          <a:p>
            <a:pPr algn="ctr"/>
            <a:endParaRPr lang="kk-KZ" altLang="ru-RU" sz="1200" b="1" dirty="0" smtClean="0">
              <a:latin typeface="Times New Roman KZ" pitchFamily="18" charset="0"/>
              <a:ea typeface="Times New Roman KZ" pitchFamily="18" charset="0"/>
              <a:cs typeface="Times New Roman" pitchFamily="18" charset="0"/>
            </a:endParaRPr>
          </a:p>
          <a:p>
            <a:pPr algn="ctr"/>
            <a:r>
              <a:rPr lang="kk-KZ" altLang="ru-RU" sz="1200" b="1" dirty="0" smtClean="0">
                <a:latin typeface="Times New Roman KZ" pitchFamily="18" charset="0"/>
                <a:ea typeface="Times New Roman KZ" pitchFamily="18" charset="0"/>
                <a:cs typeface="Times New Roman" pitchFamily="18" charset="0"/>
              </a:rPr>
              <a:t>16 </a:t>
            </a:r>
            <a:r>
              <a:rPr lang="kk-KZ" altLang="ru-RU" sz="1200" b="1" dirty="0">
                <a:latin typeface="Times New Roman KZ" pitchFamily="18" charset="0"/>
                <a:ea typeface="Times New Roman KZ" pitchFamily="18" charset="0"/>
                <a:cs typeface="Times New Roman" pitchFamily="18" charset="0"/>
              </a:rPr>
              <a:t>ақпан</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15 </a:t>
            </a:r>
            <a:r>
              <a:rPr lang="ru-RU" sz="1200" b="1" dirty="0" err="1">
                <a:latin typeface="Times New Roman KZ" pitchFamily="18" charset="0"/>
                <a:ea typeface="Times New Roman KZ" pitchFamily="18" charset="0"/>
                <a:cs typeface="Times New Roman" pitchFamily="18" charset="0"/>
              </a:rPr>
              <a:t>ақпан</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16</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ақпан</a:t>
            </a:r>
            <a:r>
              <a:rPr lang="ru-RU" altLang="ru-RU" sz="1200" b="1" dirty="0" smtClean="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kk-KZ" sz="1200" dirty="0">
                <a:latin typeface="Times New Roman KZ" pitchFamily="18" charset="0"/>
                <a:ea typeface="Times New Roman KZ" pitchFamily="18" charset="0"/>
                <a:cs typeface="Times New Roman" pitchFamily="18" charset="0"/>
              </a:rPr>
              <a:t>Көшпелі бұлтты, кей уақытта қар.</a:t>
            </a:r>
            <a:r>
              <a:rPr lang="ru-RU" sz="1200" dirty="0">
                <a:latin typeface="Times New Roman KZ" pitchFamily="18" charset="0"/>
                <a:ea typeface="Times New Roman KZ" pitchFamily="18" charset="0"/>
                <a:cs typeface="Times New Roman" pitchFamily="18" charset="0"/>
              </a:rPr>
              <a:t> </a:t>
            </a:r>
            <a:r>
              <a:rPr lang="kk-KZ" sz="1200" dirty="0">
                <a:latin typeface="Times New Roman KZ" pitchFamily="18" charset="0"/>
                <a:ea typeface="Times New Roman KZ" pitchFamily="18" charset="0"/>
                <a:cs typeface="Times New Roman" pitchFamily="18" charset="0"/>
              </a:rPr>
              <a:t>Батыстан жел соғады, күші 9-14 м/с</a:t>
            </a:r>
            <a:r>
              <a:rPr lang="ru-RU" sz="1200" dirty="0">
                <a:latin typeface="Times New Roman KZ" pitchFamily="18" charset="0"/>
                <a:ea typeface="Times New Roman KZ" pitchFamily="18" charset="0"/>
                <a:cs typeface="Times New Roman" pitchFamily="18" charset="0"/>
              </a:rPr>
              <a:t>.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8-10 градус </a:t>
            </a:r>
            <a:r>
              <a:rPr lang="ru-RU" sz="1200" dirty="0" err="1">
                <a:latin typeface="Times New Roman KZ" pitchFamily="18" charset="0"/>
                <a:ea typeface="Times New Roman KZ" pitchFamily="18" charset="0"/>
                <a:cs typeface="Times New Roman" pitchFamily="18" charset="0"/>
                <a:sym typeface="+mn-ea"/>
              </a:rPr>
              <a:t>аяз</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12857</TotalTime>
  <Words>559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2112</cp:revision>
  <cp:lastPrinted>2021-07-01T03:56:27Z</cp:lastPrinted>
  <dcterms:created xsi:type="dcterms:W3CDTF">2018-03-27T06:03:00Z</dcterms:created>
  <dcterms:modified xsi:type="dcterms:W3CDTF">2022-02-14T08:43:13Z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