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21899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метель. Ветер южный, юго-западный 15-20 м/с. Температура воздуха  ночью и днем 6-8°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мороза. </a:t>
            </a:r>
          </a:p>
          <a:p>
            <a:pPr lvl="0"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метель. Ветер юго-западный 9-14 м/с. Температура воздуха  ночью 13-15°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14358</TotalTime>
  <Words>590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2053</cp:revision>
  <cp:lastPrinted>2021-07-01T03:56:27Z</cp:lastPrinted>
  <dcterms:created xsi:type="dcterms:W3CDTF">2018-03-27T06:03:00Z</dcterms:created>
  <dcterms:modified xsi:type="dcterms:W3CDTF">2022-02-14T08:41:54Z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