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269210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a:t>
                      </a:r>
                      <a:r>
                        <a:rPr lang="kk-KZ" altLang="x-none" sz="1600" b="1" i="1" smtClean="0">
                          <a:solidFill>
                            <a:srgbClr val="002060"/>
                          </a:solidFill>
                          <a:latin typeface="Times New Roman" panose="02020603050405020304" pitchFamily="18" charset="0"/>
                          <a:cs typeface="Times New Roman" panose="02020603050405020304" pitchFamily="18" charset="0"/>
                        </a:rPr>
                        <a:t>45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7758215"/>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5" y="67762"/>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15 </a:t>
            </a:r>
            <a:r>
              <a:rPr lang="ru-RU" sz="1200" b="1" dirty="0" err="1">
                <a:latin typeface="Times New Roman" pitchFamily="18" charset="0"/>
                <a:cs typeface="Times New Roman" pitchFamily="18" charset="0"/>
              </a:rPr>
              <a:t>ақпанға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srgbClr val="000000"/>
                </a:solidFill>
                <a:latin typeface="Times New Roman" pitchFamily="18" charset="0"/>
                <a:cs typeface="Times New Roman" panose="02020603050405020304" pitchFamily="18" charset="0"/>
                <a:sym typeface="+mn-ea"/>
              </a:rPr>
              <a:t>        </a:t>
            </a:r>
            <a:r>
              <a:rPr lang="kk-KZ" sz="1200" dirty="0">
                <a:solidFill>
                  <a:prstClr val="black"/>
                </a:solidFill>
                <a:latin typeface="Times New Roman" pitchFamily="18" charset="0"/>
                <a:cs typeface="Times New Roman" pitchFamily="18" charset="0"/>
              </a:rPr>
              <a:t>Жауын-шашынсыз. Кей уақытта тұман түседі. Оңтүстік-батыстан жел соғады, күші 9-14, </a:t>
            </a:r>
            <a:r>
              <a:rPr lang="ru-RU" sz="1200" dirty="0" err="1">
                <a:latin typeface="Times New Roman" pitchFamily="18" charset="0"/>
                <a:cs typeface="Times New Roman" pitchFamily="18" charset="0"/>
                <a:sym typeface="+mn-ea"/>
              </a:rPr>
              <a:t>түнде</a:t>
            </a:r>
            <a:r>
              <a:rPr lang="ru-RU"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екпіні 15-20, кей уақытта 23 м/с. Ауа температурасы түнде 3-5, күндіз 0-2 градус аяз болады.  </a:t>
            </a:r>
            <a:endParaRPr lang="ru-RU" sz="1200" dirty="0">
              <a:solidFill>
                <a:prstClr val="black"/>
              </a:solidFill>
              <a:latin typeface="Times New Roman" pitchFamily="18" charset="0"/>
              <a:cs typeface="Times New Roman" pitchFamily="18" charset="0"/>
            </a:endParaRPr>
          </a:p>
          <a:p>
            <a:pPr algn="just"/>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Кей уақытта қар, тұман, көктайғақ болады. Солтүстік-шығыстан жел соғады, күші 9-14 м/с. Ауа температурасы түнде 7-9 градус аяз болады.  </a:t>
            </a: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13161</TotalTime>
  <Words>594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2142</cp:revision>
  <cp:lastPrinted>2022-01-19T06:58:06Z</cp:lastPrinted>
  <dcterms:created xsi:type="dcterms:W3CDTF">2018-03-27T06:03:00Z</dcterms:created>
  <dcterms:modified xsi:type="dcterms:W3CDTF">2022-02-14T08:44:42Z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