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147009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15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 9-14, порывы 18 м/с. Температура воздуха ночью 11-13,  днем 5-7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 5-10 м/с. Температура воздуха ночью 18-20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974973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13067</TotalTime>
  <Words>597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2026</cp:revision>
  <cp:lastPrinted>2021-07-01T03:56:27Z</cp:lastPrinted>
  <dcterms:created xsi:type="dcterms:W3CDTF">2018-03-27T06:03:00Z</dcterms:created>
  <dcterms:modified xsi:type="dcterms:W3CDTF">2022-02-14T08:15:58Z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