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286092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7191309"/>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15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14</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15</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16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48443"/>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15, 16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13093</TotalTime>
  <Words>584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2077</cp:revision>
  <cp:lastPrinted>2021-07-01T03:56:27Z</cp:lastPrinted>
  <dcterms:created xsi:type="dcterms:W3CDTF">2018-03-27T06:03:00Z</dcterms:created>
  <dcterms:modified xsi:type="dcterms:W3CDTF">2022-02-14T08:45:24Z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