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00098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по 21 ч. 15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северо-западный, западный 9-14 м/с. Температура воздуха ночью 22-24, днем 13-15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15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16 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18-20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2172</cp:revision>
  <cp:lastPrinted>2021-07-01T03:56:27Z</cp:lastPrinted>
  <dcterms:created xsi:type="dcterms:W3CDTF">2018-03-27T06:03:00Z</dcterms:created>
  <dcterms:modified xsi:type="dcterms:W3CDTF">2022-02-14T08:34:05Z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