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0075365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39698719"/>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15</a:t>
            </a:r>
            <a:r>
              <a:rPr lang="kk-KZ" altLang="ru-RU" sz="1200" b="1" dirty="0">
                <a:solidFill>
                  <a:prstClr val="black"/>
                </a:solidFill>
                <a:latin typeface="Times New Roman" panose="02020603050405020304" pitchFamily="18" charset="0"/>
                <a:cs typeface="Times New Roman" panose="02020603050405020304" pitchFamily="18" charset="0"/>
              </a:rPr>
              <a:t> ақпанға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14 </a:t>
            </a:r>
            <a:r>
              <a:rPr lang="kk-KZ" altLang="ru-RU" sz="1200" b="1" dirty="0">
                <a:solidFill>
                  <a:prstClr val="black"/>
                </a:solidFill>
                <a:latin typeface="Times New Roman" panose="02020603050405020304" pitchFamily="18" charset="0"/>
                <a:cs typeface="Times New Roman" panose="02020603050405020304" pitchFamily="18" charset="0"/>
              </a:rPr>
              <a:t>ақпан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15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Қар, бұрқасын. Жел оңтүстіктен, оңтүстік-батыстан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және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6-8</a:t>
            </a:r>
            <a:r>
              <a:rPr lang="kk-KZ" sz="1200" dirty="0">
                <a:solidFill>
                  <a:prstClr val="black"/>
                </a:solidFill>
                <a:latin typeface="Times New Roman" pitchFamily="18" charset="0"/>
                <a:cs typeface="Times New Roman" pitchFamily="18" charset="0"/>
              </a:rPr>
              <a:t>° аяз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16 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15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16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Қар, жаяу бұрқасын. Жел оңтүстік-батыстан 9-14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14675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7183" y="207703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prstClr val="black"/>
                </a:solidFill>
                <a:latin typeface="Times New Roman" panose="02020603050405020304" pitchFamily="18" charset="0"/>
                <a:cs typeface="Times New Roman" panose="02020603050405020304" pitchFamily="18" charset="0"/>
              </a:rPr>
              <a:t>15 ақпан</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16 </a:t>
            </a:r>
            <a:r>
              <a:rPr lang="ru-RU" sz="1200" dirty="0" err="1">
                <a:solidFill>
                  <a:prstClr val="black"/>
                </a:solidFill>
                <a:latin typeface="Times New Roman" panose="02020603050405020304" pitchFamily="18" charset="0"/>
                <a:cs typeface="Times New Roman" panose="02020603050405020304" pitchFamily="18" charset="0"/>
              </a:rPr>
              <a:t>ақпанға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14680</TotalTime>
  <Words>588</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2131</cp:revision>
  <cp:lastPrinted>2021-07-01T03:56:27Z</cp:lastPrinted>
  <dcterms:created xsi:type="dcterms:W3CDTF">2018-03-27T06:03:00Z</dcterms:created>
  <dcterms:modified xsi:type="dcterms:W3CDTF">2022-02-14T08:47:05Z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