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2251667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15 февраля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западный, юго-западный 7-12 м/с. Температура воздуха ночью 16-18, днем 8-10 мороза..</a:t>
            </a:r>
          </a:p>
          <a:p>
            <a:pPr lvl="0" indent="180975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	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февраля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15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16 февраля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9-14 м/с. Температура воздуха ночью 12-14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8296" y="4314284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14 февраля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81571"/>
              </p:ext>
            </p:extLst>
          </p:nvPr>
        </p:nvGraphicFramePr>
        <p:xfrm>
          <a:off x="5045028" y="475934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февраля, ночью 16 февраля 2022 года метеорологические условия будут способствовать рассеиванию загрязняющих 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13202</TotalTime>
  <Words>546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2062</cp:revision>
  <cp:lastPrinted>2021-07-01T03:56:27Z</cp:lastPrinted>
  <dcterms:created xsi:type="dcterms:W3CDTF">2018-03-27T06:03:00Z</dcterms:created>
  <dcterms:modified xsi:type="dcterms:W3CDTF">2022-02-14T08:27:31Z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