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32479295"/>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smtClean="0">
                          <a:solidFill>
                            <a:srgbClr val="002060"/>
                          </a:solidFill>
                          <a:latin typeface="Times New Roman" panose="02020603050405020304" pitchFamily="18" charset="0"/>
                          <a:cs typeface="Times New Roman" panose="02020603050405020304" pitchFamily="18" charset="0"/>
                        </a:rPr>
                        <a:t>№</a:t>
                      </a:r>
                      <a:r>
                        <a:rPr lang="kk-KZ" altLang="x-none" sz="1600" b="1" i="1" smtClean="0">
                          <a:solidFill>
                            <a:srgbClr val="002060"/>
                          </a:solidFill>
                          <a:latin typeface="Times New Roman" panose="02020603050405020304" pitchFamily="18" charset="0"/>
                          <a:cs typeface="Times New Roman" panose="02020603050405020304" pitchFamily="18" charset="0"/>
                        </a:rPr>
                        <a:t>45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14</a:t>
                      </a:r>
                      <a:r>
                        <a:rPr lang="kk-KZ"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rPr>
                        <a:t> ақпан </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23790920"/>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2854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5008" y="188640"/>
            <a:ext cx="4680520"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a:latin typeface="Times New Roman" pitchFamily="18" charset="0"/>
                <a:cs typeface="Times New Roman" pitchFamily="18" charset="0"/>
              </a:rPr>
              <a:t>15 ақпанға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2022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itchFamily="18" charset="0"/>
                <a:cs typeface="Times New Roman" pitchFamily="18" charset="0"/>
              </a:rPr>
              <a:t>14 ақпан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15 ақпан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сағатқа</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дейін</a:t>
            </a:r>
            <a:r>
              <a:rPr lang="ru-RU" altLang="ru-RU" sz="1100" b="1" dirty="0">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Жауын-шашынсыз. Солтүстік-батыстан, батыстан жел соғады, күші             9-14 м/с. Ауа температурасы түнде 22-24, күндіз 13-15 градус аяз.</a:t>
            </a:r>
          </a:p>
          <a:p>
            <a:pPr indent="182563" algn="ctr"/>
            <a:endParaRPr lang="kk-KZ" sz="1100" b="1" dirty="0">
              <a:latin typeface="Times New Roman" pitchFamily="18" charset="0"/>
              <a:cs typeface="Times New Roman" pitchFamily="18" charset="0"/>
            </a:endParaRPr>
          </a:p>
          <a:p>
            <a:pPr indent="182563" algn="ctr"/>
            <a:r>
              <a:rPr lang="kk-KZ" sz="1100" b="1" dirty="0">
                <a:latin typeface="Times New Roman" pitchFamily="18" charset="0"/>
                <a:cs typeface="Times New Roman" pitchFamily="18" charset="0"/>
              </a:rPr>
              <a:t>16</a:t>
            </a:r>
            <a:r>
              <a:rPr lang="ru-RU" sz="1100" b="1"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ақпанға</a:t>
            </a:r>
            <a:r>
              <a:rPr 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2022 ж. </a:t>
            </a:r>
            <a:r>
              <a:rPr lang="kk-KZ" sz="1100" b="1" dirty="0">
                <a:latin typeface="Times New Roman" pitchFamily="18" charset="0"/>
                <a:cs typeface="Times New Roman" pitchFamily="18" charset="0"/>
              </a:rPr>
              <a:t>15 ақпан </a:t>
            </a:r>
            <a:r>
              <a:rPr lang="ru-RU" sz="1100" b="1" dirty="0">
                <a:latin typeface="Times New Roman" pitchFamily="18" charset="0"/>
                <a:cs typeface="Times New Roman" pitchFamily="18" charset="0"/>
              </a:rPr>
              <a:t>21 </a:t>
            </a:r>
            <a:r>
              <a:rPr lang="ru-RU" altLang="ru-RU" sz="1100" b="1" dirty="0" err="1">
                <a:latin typeface="Times New Roman" panose="02020603050405020304" pitchFamily="18" charset="0"/>
                <a:cs typeface="Times New Roman" panose="02020603050405020304" pitchFamily="18" charset="0"/>
              </a:rPr>
              <a:t>сағаттан</a:t>
            </a:r>
            <a:r>
              <a:rPr lang="ru-RU" altLang="ru-RU" sz="1100" b="1" dirty="0">
                <a:latin typeface="Times New Roman" panose="02020603050405020304" pitchFamily="18" charset="0"/>
                <a:cs typeface="Times New Roman" panose="02020603050405020304" pitchFamily="18" charset="0"/>
              </a:rPr>
              <a:t> 16 </a:t>
            </a:r>
            <a:r>
              <a:rPr lang="ru-RU" sz="1100" b="1" dirty="0" err="1">
                <a:latin typeface="Times New Roman" panose="02020603050405020304" pitchFamily="18" charset="0"/>
                <a:cs typeface="Times New Roman" panose="02020603050405020304" pitchFamily="18" charset="0"/>
              </a:rPr>
              <a:t>ақпанға</a:t>
            </a:r>
            <a:r>
              <a:rPr lang="ru-RU" sz="1100" b="1" dirty="0">
                <a:latin typeface="Times New Roman" panose="02020603050405020304" pitchFamily="18" charset="0"/>
                <a:cs typeface="Times New Roman" panose="02020603050405020304" pitchFamily="18" charset="0"/>
              </a:rPr>
              <a:t> 09 </a:t>
            </a:r>
            <a:r>
              <a:rPr lang="ru-RU" altLang="ru-RU" sz="1100" b="1" dirty="0" err="1">
                <a:latin typeface="Times New Roman" panose="02020603050405020304" pitchFamily="18" charset="0"/>
                <a:cs typeface="Times New Roman" panose="02020603050405020304" pitchFamily="18" charset="0"/>
              </a:rPr>
              <a:t>сағатқа</a:t>
            </a:r>
            <a:r>
              <a:rPr lang="ru-RU" sz="1100" b="1" dirty="0">
                <a:latin typeface="Times New Roman" pitchFamily="18" charset="0"/>
                <a:cs typeface="Times New Roman" pitchFamily="18" charset="0"/>
              </a:rPr>
              <a:t> </a:t>
            </a:r>
            <a:r>
              <a:rPr lang="ru-RU" sz="1100" b="1" dirty="0" err="1">
                <a:latin typeface="Times New Roman" pitchFamily="18" charset="0"/>
                <a:cs typeface="Times New Roman" pitchFamily="18" charset="0"/>
              </a:rPr>
              <a:t>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Оңтүстік-батыстан жел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18-20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r>
              <a:rPr lang="ru-RU" altLang="en-US" sz="1100" dirty="0">
                <a:latin typeface="Times New Roman" pitchFamily="18" charset="0"/>
                <a:cs typeface="Times New Roman" pitchFamily="18" charset="0"/>
                <a:sym typeface="+mn-ea"/>
              </a:rPr>
              <a:t> </a:t>
            </a:r>
            <a:endParaRPr lang="ru-RU" altLang="en-US" sz="11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15, 16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12819</TotalTime>
  <Words>564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2176</cp:revision>
  <cp:lastPrinted>2021-07-01T03:56:27Z</cp:lastPrinted>
  <dcterms:created xsi:type="dcterms:W3CDTF">2018-03-27T06:03:00Z</dcterms:created>
  <dcterms:modified xsi:type="dcterms:W3CDTF">2022-02-14T08:33:30Z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