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4996312"/>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955570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15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14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15</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cs typeface="Times New Roman" panose="02020603050405020304" pitchFamily="18" charset="0"/>
              </a:rPr>
              <a:t>Қар, жаяу бұрқасын. 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kk-KZ" sz="1200" dirty="0">
                <a:latin typeface="Times New Roman" panose="02020603050405020304" pitchFamily="18" charset="0"/>
                <a:cs typeface="Times New Roman" panose="02020603050405020304" pitchFamily="18" charset="0"/>
              </a:rPr>
              <a:t>күндіз екпіні 25 м/с. Ауа температурасы түнде және күндіз 11-13 аяз.</a:t>
            </a: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16 </a:t>
            </a:r>
            <a:r>
              <a:rPr 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r>
              <a:rPr lang="ru-RU" sz="1200" b="1" dirty="0">
                <a:latin typeface="Times New Roman" panose="02020603050405020304" pitchFamily="18" charset="0"/>
                <a:cs typeface="Times New Roman" panose="02020603050405020304" pitchFamily="18" charset="0"/>
              </a:rPr>
              <a:t>2022 ж. 15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21-ден 16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Аздаған қар</a:t>
            </a:r>
            <a:r>
              <a:rPr lang="ru-RU" sz="1200" dirty="0">
                <a:latin typeface="Times New Roman" panose="02020603050405020304" pitchFamily="18" charset="0"/>
                <a:cs typeface="Times New Roman" panose="02020603050405020304" pitchFamily="18" charset="0"/>
              </a:rPr>
              <a:t>. Б</a:t>
            </a:r>
            <a:r>
              <a:rPr lang="kk-KZ" sz="1200" dirty="0">
                <a:latin typeface="Times New Roman" panose="02020603050405020304" pitchFamily="18" charset="0"/>
                <a:cs typeface="Times New Roman" panose="02020603050405020304" pitchFamily="18" charset="0"/>
              </a:rPr>
              <a:t>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20-22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53293"/>
            <a:ext cx="4752288" cy="830997"/>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15, 16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smtClean="0">
                <a:solidFill>
                  <a:schemeClr val="tx1"/>
                </a:solidFill>
                <a:latin typeface="Times New Roman" panose="02020603050405020304" pitchFamily="18" charset="0"/>
                <a:cs typeface="Times New Roman" panose="02020603050405020304" pitchFamily="18" charset="0"/>
              </a:rPr>
              <a:t>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14390</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2152</cp:revision>
  <cp:lastPrinted>2021-11-30T05:55:07Z</cp:lastPrinted>
  <dcterms:created xsi:type="dcterms:W3CDTF">2018-03-27T06:03:00Z</dcterms:created>
  <dcterms:modified xsi:type="dcterms:W3CDTF">2022-02-14T08:32:15Z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