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71198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623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Снег, низовая метель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юго-западный 15-20, днем порывы 25 м/с. Температура воздуха ночью и днем 11-13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16 февраля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Небольшой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20-22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15,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13978</TotalTime>
  <Words>620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2112</cp:revision>
  <cp:lastPrinted>2021-11-30T05:55:24Z</cp:lastPrinted>
  <dcterms:created xsi:type="dcterms:W3CDTF">2018-03-27T06:03:00Z</dcterms:created>
  <dcterms:modified xsi:type="dcterms:W3CDTF">2022-02-14T08:32:50Z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