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9833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9-14 м/с. Температура воздуха ночью 11-13,  днем 6-8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549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2022-02-14T08:18:20Z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