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224913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2675" y="2136549"/>
            <a:ext cx="4680169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15, ночью 16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70330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15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Снег. Ветер юго-западный, западный 9-14, порывы 15 м/с. Температура воздуха ночью  14-16,  днем 10-12 мороза.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 9-14 м/с. Температура воздуха ночью 18-20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5" y="3327602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13050</TotalTime>
  <Words>595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2024</cp:revision>
  <cp:lastPrinted>2021-07-01T03:56:27Z</cp:lastPrinted>
  <dcterms:created xsi:type="dcterms:W3CDTF">2018-03-27T06:03:00Z</dcterms:created>
  <dcterms:modified xsi:type="dcterms:W3CDTF">2022-02-14T08:46:04Z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