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9026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0910" y="21873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февраля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снег, низовая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9-14, ночью порывы 15-20 м/с. Температура воздуха ночью 15-17, днем 11-13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16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7-12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15 февраля, ночью 16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595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12896</TotalTime>
  <Words>580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2007</cp:revision>
  <cp:lastPrinted>2021-07-01T03:56:27Z</cp:lastPrinted>
  <dcterms:created xsi:type="dcterms:W3CDTF">2018-03-27T06:03:00Z</dcterms:created>
  <dcterms:modified xsi:type="dcterms:W3CDTF">2022-02-14T08:24:25Z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