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65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Временами осадки (дождь, снег), туман, гололед. Ветер юго-западный 9-14, порывы 15-20 м/с, ночью временами 25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и днем 1-3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туман, гололед. Ветер юго-западный 9-14 м/с. Температура воздуха ночью 1-3 мороза.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2022-01-19T06:52:39Z</cp:lastPrinted>
  <dcterms:created xsi:type="dcterms:W3CDTF">2018-03-27T06:03:00Z</dcterms:created>
  <dcterms:modified xsi:type="dcterms:W3CDTF">2022-02-14T06:53:02Z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