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89116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февраля 2022 г. </a:t>
            </a: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 антициклона ожидается погода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южный 7-12. Температура воздуха ночью 12-14, днем 4-6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февраля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антициклона ожидается погода без осадков. Ветер западный, юго-западный 3-8 м/с. Температура воздуха 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574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февраля, 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12912</TotalTime>
  <Words>619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2060</cp:revision>
  <cp:lastPrinted>2021-02-03T11:37:00Z</cp:lastPrinted>
  <dcterms:created xsi:type="dcterms:W3CDTF">2018-03-27T06:03:00Z</dcterms:created>
  <dcterms:modified xsi:type="dcterms:W3CDTF">2022-02-14T08:09:00Z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