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1635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793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западный с переходом на северо-восточный 7-12 м/с. Температура воздуха ночью 6-8, днем 0-2 мороза.</a:t>
            </a:r>
          </a:p>
          <a:p>
            <a:pPr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5-10 м/с. Температура воздуха ночью 7-9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12737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2006</cp:revision>
  <cp:lastPrinted>2021-07-01T03:56:27Z</cp:lastPrinted>
  <dcterms:created xsi:type="dcterms:W3CDTF">2018-03-27T06:03:00Z</dcterms:created>
  <dcterms:modified xsi:type="dcterms:W3CDTF">2022-02-14T08:29:24Z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