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845755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күтіледі. Жел 9-14, түнде екпіні 15-20 м/с. Ауаның температурасы түнде 15-17, күндіз 11-13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15-17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778683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2056</cp:revision>
  <cp:lastPrinted>2021-07-01T07:38:07Z</cp:lastPrinted>
  <dcterms:created xsi:type="dcterms:W3CDTF">2018-03-27T06:03:00Z</dcterms:created>
  <dcterms:modified xsi:type="dcterms:W3CDTF">2022-02-14T08:23:31Z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