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07961758"/>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45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24514623"/>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8022" y="168849"/>
            <a:ext cx="4785503" cy="1954381"/>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a:latin typeface="Times New Roman" panose="02020603050405020304" pitchFamily="18" charset="0"/>
                <a:cs typeface="Times New Roman" panose="02020603050405020304" pitchFamily="18" charset="0"/>
              </a:rPr>
              <a:t>15 </a:t>
            </a:r>
            <a:r>
              <a:rPr lang="ru-RU" altLang="ru-RU" sz="1100" b="1" dirty="0" err="1">
                <a:latin typeface="Times New Roman" panose="02020603050405020304" pitchFamily="18" charset="0"/>
                <a:cs typeface="Times New Roman" panose="02020603050405020304" pitchFamily="18" charset="0"/>
              </a:rPr>
              <a:t>ақпанға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latin typeface="Times New Roman" panose="02020603050405020304" pitchFamily="18" charset="0"/>
                <a:cs typeface="Times New Roman" panose="02020603050405020304" pitchFamily="18" charset="0"/>
              </a:rPr>
              <a:t>2022 ж. </a:t>
            </a:r>
            <a:r>
              <a:rPr lang="kk-KZ" altLang="ru-RU" sz="1100" b="1" dirty="0">
                <a:latin typeface="Times New Roman" pitchFamily="18" charset="0"/>
                <a:cs typeface="Times New Roman" pitchFamily="18" charset="0"/>
              </a:rPr>
              <a:t>21 сағ. 14 ақпаннан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2022 ж. 15 ақпанға 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болады. Түнде және таңертең тұман түседі. Солтүстік батыстан жел соғады, күші 8-13 м/с. Ауа температурасы түнде  5-7 градус аяз, күндіз 2-4 градус жылы болады.</a:t>
            </a:r>
            <a:endParaRPr lang="ru-RU" sz="1100" dirty="0">
              <a:latin typeface="Times New Roman" pitchFamily="18" charset="0"/>
              <a:cs typeface="Times New Roman" pitchFamily="18" charset="0"/>
            </a:endParaRPr>
          </a:p>
          <a:p>
            <a:pPr indent="182563" algn="ctr"/>
            <a:endParaRPr lang="ru-RU" sz="1100" b="1" dirty="0" smtClean="0">
              <a:latin typeface="Times New Roman" pitchFamily="18" charset="0"/>
              <a:cs typeface="Times New Roman" pitchFamily="18" charset="0"/>
            </a:endParaRPr>
          </a:p>
          <a:p>
            <a:pPr indent="182563" algn="ctr"/>
            <a:r>
              <a:rPr lang="ru-RU" sz="1100" b="1" dirty="0" smtClean="0">
                <a:latin typeface="Times New Roman" pitchFamily="18" charset="0"/>
                <a:cs typeface="Times New Roman" pitchFamily="18" charset="0"/>
              </a:rPr>
              <a:t> </a:t>
            </a:r>
            <a:r>
              <a:rPr lang="ru-RU" sz="1100" b="1" dirty="0">
                <a:latin typeface="Times New Roman" pitchFamily="18" charset="0"/>
                <a:cs typeface="Times New Roman" pitchFamily="18" charset="0"/>
              </a:rPr>
              <a:t>16 </a:t>
            </a:r>
            <a:r>
              <a:rPr lang="ru-RU" sz="1100" b="1" dirty="0" err="1">
                <a:latin typeface="Times New Roman" pitchFamily="18" charset="0"/>
                <a:cs typeface="Times New Roman" pitchFamily="18" charset="0"/>
              </a:rPr>
              <a:t>ақпанға</a:t>
            </a:r>
            <a:endParaRPr lang="kk-KZ" altLang="ru-RU" sz="1100" b="1" dirty="0">
              <a:latin typeface="Times New Roman" pitchFamily="18" charset="0"/>
              <a:cs typeface="Times New Roman" pitchFamily="18" charset="0"/>
            </a:endParaRPr>
          </a:p>
          <a:p>
            <a:pPr lvl="0" indent="182563" algn="ctr"/>
            <a:r>
              <a:rPr lang="kk-KZ" altLang="ru-RU" sz="1100" b="1" dirty="0">
                <a:latin typeface="Times New Roman" pitchFamily="18" charset="0"/>
                <a:cs typeface="Times New Roman" pitchFamily="18" charset="0"/>
              </a:rPr>
              <a:t>2022 ж. 21 сағ. 15 ақпаннан 09 сағ. 16 ақпанға дейін</a:t>
            </a:r>
            <a:endParaRPr lang="en-US" altLang="ru-RU" sz="11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 Көшпелі бұлтты, жауын-шашынсыз </a:t>
            </a:r>
            <a:r>
              <a:rPr lang="ru-RU" sz="1100" dirty="0" err="1">
                <a:latin typeface="Times New Roman" pitchFamily="18" charset="0"/>
                <a:cs typeface="Times New Roman" pitchFamily="18" charset="0"/>
              </a:rPr>
              <a:t>болады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Шығыстан жел соғады, күші 8-13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5-7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болады</a:t>
            </a:r>
            <a:r>
              <a:rPr lang="ru-RU"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19628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15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16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12974</TotalTime>
  <Words>596</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2140</cp:revision>
  <cp:lastPrinted>2021-07-01T03:56:27Z</cp:lastPrinted>
  <dcterms:created xsi:type="dcterms:W3CDTF">2018-03-27T06:03:00Z</dcterms:created>
  <dcterms:modified xsi:type="dcterms:W3CDTF">2022-02-14T08:50:27Z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