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98274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1767661"/>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a:t>
            </a:r>
            <a:r>
              <a:rPr lang="ru-RU" sz="1200" dirty="0" err="1">
                <a:latin typeface="Times New Roman" panose="02020603050405020304" pitchFamily="18" charset="0"/>
                <a:cs typeface="Times New Roman" panose="02020603050405020304" pitchFamily="18" charset="0"/>
              </a:rPr>
              <a:t>түстік-батыстан</a:t>
            </a:r>
            <a:r>
              <a:rPr lang="ru-RU" sz="1200" dirty="0">
                <a:latin typeface="Times New Roman" panose="02020603050405020304" pitchFamily="18" charset="0"/>
                <a:cs typeface="Times New Roman" panose="02020603050405020304" pitchFamily="18" charset="0"/>
              </a:rPr>
              <a:t> со</a:t>
            </a:r>
            <a:r>
              <a:rPr lang="kk-KZ" sz="1200" dirty="0">
                <a:latin typeface="Times New Roman" panose="02020603050405020304" pitchFamily="18" charset="0"/>
                <a:cs typeface="Times New Roman" panose="02020603050405020304" pitchFamily="18" charset="0"/>
              </a:rPr>
              <a:t>ғады</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16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15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2022-02-14T08:48:49Z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