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9206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9541" y="328703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7153" y="243284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230832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Утром и днем осадки ( дождь,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нег)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утром и днем порывы 15-20, временами  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1-3 мороза, днем 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февраля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осадков. Временами туман. Ветер юго-западный 9-14, порывы 15-20, временами 25 м/с. Температура воздуха ночью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7783374"/>
              </p:ext>
            </p:extLst>
          </p:nvPr>
        </p:nvGraphicFramePr>
        <p:xfrm>
          <a:off x="5038736" y="3894220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13032</TotalTime>
  <Words>608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2107</cp:revision>
  <cp:lastPrinted>2022-02-13T06:48:50Z</cp:lastPrinted>
  <dcterms:created xsi:type="dcterms:W3CDTF">2018-03-27T06:03:00Z</dcterms:created>
  <dcterms:modified xsi:type="dcterms:W3CDTF">2022-02-13T08:32:56Z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