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96867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нег. Ветер юго-западный 9-14, днем порывы 18 м/с. Температура воздуха ночью и днем 0-2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6-11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февраля 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044777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13095</TotalTime>
  <Words>545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2016</cp:revision>
  <cp:lastPrinted>2021-07-01T03:56:27Z</cp:lastPrinted>
  <dcterms:created xsi:type="dcterms:W3CDTF">2018-03-27T06:03:00Z</dcterms:created>
  <dcterms:modified xsi:type="dcterms:W3CDTF">2022-02-13T08:07:03Z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