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6262767"/>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8432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8446481"/>
              </p:ext>
            </p:extLst>
          </p:nvPr>
        </p:nvGraphicFramePr>
        <p:xfrm>
          <a:off x="4938308" y="4189338"/>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ақпанға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14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жаяу бұрқасын. Жел </a:t>
            </a:r>
            <a:r>
              <a:rPr lang="kk-KZ" sz="1200" dirty="0" smtClean="0">
                <a:solidFill>
                  <a:prstClr val="black"/>
                </a:solidFill>
                <a:latin typeface="Times New Roman" pitchFamily="18" charset="0"/>
                <a:cs typeface="Times New Roman" pitchFamily="18" charset="0"/>
              </a:rPr>
              <a:t>оңтүстіктен, 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жаяу бұрқасын. Жел оңтүстік-батыстан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14122</TotalTime>
  <Words>558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2110</cp:revision>
  <cp:lastPrinted>2021-07-01T03:56:27Z</cp:lastPrinted>
  <dcterms:created xsi:type="dcterms:W3CDTF">2018-03-27T06:03:00Z</dcterms:created>
  <dcterms:modified xsi:type="dcterms:W3CDTF">2022-02-13T08:19:56Z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