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6930561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44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февраля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февраля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13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14 февраля 2022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днем снег.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3-8 м/с. Температура воздуха ночью 18-20, днем 8-10 мороза.</a:t>
            </a:r>
            <a:endParaRPr lang="kk-KZ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февраля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14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по 09 ч. 15 февраля 2022 г.</a:t>
            </a:r>
          </a:p>
          <a:p>
            <a:pPr lvl="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снег.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9-14 м/с.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воздуха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16-18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08247" y="2336661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14 февраля, ночью 15 февраля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93415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1621738"/>
              </p:ext>
            </p:extLst>
          </p:nvPr>
        </p:nvGraphicFramePr>
        <p:xfrm>
          <a:off x="5019674" y="4397121"/>
          <a:ext cx="4691064" cy="19878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08247" y="3418135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33908" y="4588375"/>
            <a:ext cx="483163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Вернадского, 46 Б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(тер-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СШГ №17)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340116"/>
            <a:ext cx="4309498" cy="1774256"/>
            <a:chOff x="523875" y="3952355"/>
            <a:chExt cx="4309498" cy="19459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252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71346117"/>
              </p:ext>
            </p:extLst>
          </p:nvPr>
        </p:nvGraphicFramePr>
        <p:xfrm>
          <a:off x="5008261" y="488974"/>
          <a:ext cx="4713891" cy="77502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0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6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4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12993</TotalTime>
  <Words>562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2013</cp:revision>
  <cp:lastPrinted>2021-07-01T03:56:27Z</cp:lastPrinted>
  <dcterms:created xsi:type="dcterms:W3CDTF">2018-03-27T06:03:00Z</dcterms:created>
  <dcterms:modified xsi:type="dcterms:W3CDTF">2022-02-13T08:09:35Z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