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 ложбины циклона ночью ожидается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9-14. Температура воздуха ночью 9-11, днем 7-9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февраля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западный, юго-западный 3-8 м/с. Температура воздуха 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678794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13033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2061</cp:revision>
  <cp:lastPrinted>2021-02-03T11:37:00Z</cp:lastPrinted>
  <dcterms:created xsi:type="dcterms:W3CDTF">2018-03-27T06:03:00Z</dcterms:created>
  <dcterms:modified xsi:type="dcterms:W3CDTF">2022-02-13T08:03:16Z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