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93608648"/>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44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0983" y="3613140"/>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dirty="0" smtClean="0">
                <a:latin typeface="Times New Roman" pitchFamily="18" charset="0"/>
                <a:cs typeface="Times New Roman" pitchFamily="18" charset="0"/>
              </a:rPr>
              <a:t>13 </a:t>
            </a:r>
            <a:r>
              <a:rPr lang="ru-RU" altLang="ru-RU" sz="1200" b="1" dirty="0" err="1" smtClean="0">
                <a:latin typeface="Times New Roman" pitchFamily="18" charset="0"/>
                <a:cs typeface="Times New Roman" pitchFamily="18" charset="0"/>
              </a:rPr>
              <a:t>ақпан</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896639" y="58826"/>
            <a:ext cx="4808538" cy="2862322"/>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14 </a:t>
            </a:r>
            <a:r>
              <a:rPr lang="ru-RU" sz="1200" b="1" dirty="0" err="1" smtClean="0">
                <a:latin typeface="Times New Roman" pitchFamily="18" charset="0"/>
                <a:cs typeface="Times New Roman" pitchFamily="18" charset="0"/>
              </a:rPr>
              <a:t>ақпанға</a:t>
            </a:r>
            <a:endParaRPr lang="ru-RU" sz="1200" b="1" dirty="0" smtClean="0">
              <a:latin typeface="Times New Roman" pitchFamily="18" charset="0"/>
              <a:cs typeface="Times New Roman" pitchFamily="18" charset="0"/>
            </a:endParaRPr>
          </a:p>
          <a:p>
            <a:pPr algn="ctr"/>
            <a:r>
              <a:rPr lang="ru-RU" altLang="ru-RU" sz="1200" b="1" dirty="0"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ақпан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r>
              <a:rPr lang="kk-KZ" sz="1200" dirty="0" smtClean="0">
                <a:solidFill>
                  <a:srgbClr val="000000"/>
                </a:solidFill>
                <a:latin typeface="Times New Roman" pitchFamily="18" charset="0"/>
                <a:cs typeface="Times New Roman" panose="02020603050405020304" pitchFamily="18" charset="0"/>
                <a:sym typeface="+mn-ea"/>
              </a:rPr>
              <a:t>        </a:t>
            </a:r>
            <a:r>
              <a:rPr lang="ru-RU" sz="1200" dirty="0" err="1" smtClean="0">
                <a:latin typeface="Times New Roman" pitchFamily="18" charset="0"/>
                <a:cs typeface="Times New Roman" pitchFamily="18" charset="0"/>
                <a:sym typeface="+mn-ea"/>
              </a:rPr>
              <a:t>Т</a:t>
            </a:r>
            <a:r>
              <a:rPr lang="ru-RU" sz="1200" dirty="0" err="1" smtClean="0">
                <a:latin typeface="Times New Roman" pitchFamily="18" charset="0"/>
                <a:cs typeface="Times New Roman" pitchFamily="18" charset="0"/>
              </a:rPr>
              <a:t>аңертең</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ж</a:t>
            </a:r>
            <a:r>
              <a:rPr lang="kk-KZ" sz="1200" dirty="0" smtClean="0">
                <a:solidFill>
                  <a:prstClr val="black"/>
                </a:solidFill>
                <a:latin typeface="Times New Roman" pitchFamily="18" charset="0"/>
                <a:cs typeface="Times New Roman" pitchFamily="18" charset="0"/>
              </a:rPr>
              <a:t>ауын-шашын (жаңбыр, қар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жауады</a:t>
            </a:r>
            <a:r>
              <a:rPr lang="kk-KZ" sz="1200" dirty="0" smtClean="0">
                <a:solidFill>
                  <a:prstClr val="black"/>
                </a:solidFill>
                <a:latin typeface="Times New Roman" pitchFamily="18" charset="0"/>
                <a:cs typeface="Times New Roman" pitchFamily="18" charset="0"/>
              </a:rPr>
              <a:t>. Кей уақытта тұман, қөқтайғақ болады. Оңтүстік-батыстан </a:t>
            </a:r>
            <a:r>
              <a:rPr lang="kk-KZ" sz="1200" dirty="0">
                <a:solidFill>
                  <a:prstClr val="black"/>
                </a:solidFill>
                <a:latin typeface="Times New Roman" pitchFamily="18" charset="0"/>
                <a:cs typeface="Times New Roman" pitchFamily="18" charset="0"/>
              </a:rPr>
              <a:t>жел соғады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9-14</a:t>
            </a:r>
            <a:r>
              <a:rPr lang="kk-KZ" sz="1200" dirty="0">
                <a:solidFill>
                  <a:prstClr val="black"/>
                </a:solidFill>
                <a:latin typeface="Times New Roman" pitchFamily="18" charset="0"/>
                <a:cs typeface="Times New Roman" pitchFamily="18" charset="0"/>
              </a:rPr>
              <a:t>, </a:t>
            </a:r>
            <a:r>
              <a:rPr lang="ru-RU" sz="1200" dirty="0" err="1" smtClean="0">
                <a:latin typeface="Times New Roman" pitchFamily="18" charset="0"/>
                <a:cs typeface="Times New Roman" pitchFamily="18" charset="0"/>
                <a:sym typeface="+mn-ea"/>
              </a:rPr>
              <a:t>т</a:t>
            </a:r>
            <a:r>
              <a:rPr lang="ru-RU" sz="1200" dirty="0" err="1" smtClean="0">
                <a:latin typeface="Times New Roman" pitchFamily="18" charset="0"/>
                <a:cs typeface="Times New Roman" pitchFamily="18" charset="0"/>
              </a:rPr>
              <a:t>аңертең</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екпіні </a:t>
            </a:r>
            <a:r>
              <a:rPr lang="kk-KZ" sz="1200" dirty="0">
                <a:solidFill>
                  <a:prstClr val="black"/>
                </a:solidFill>
                <a:latin typeface="Times New Roman" pitchFamily="18" charset="0"/>
                <a:cs typeface="Times New Roman" pitchFamily="18" charset="0"/>
              </a:rPr>
              <a:t>15-20, кей уақытта </a:t>
            </a:r>
            <a:r>
              <a:rPr lang="kk-KZ" sz="1200" dirty="0" smtClean="0">
                <a:solidFill>
                  <a:prstClr val="black"/>
                </a:solidFill>
                <a:latin typeface="Times New Roman" pitchFamily="18" charset="0"/>
                <a:cs typeface="Times New Roman" pitchFamily="18" charset="0"/>
              </a:rPr>
              <a:t>25 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1-3 градус аяз, күндіз 3-5 </a:t>
            </a:r>
            <a:r>
              <a:rPr lang="kk-KZ" sz="1200" dirty="0">
                <a:solidFill>
                  <a:prstClr val="black"/>
                </a:solidFill>
                <a:latin typeface="Times New Roman" pitchFamily="18" charset="0"/>
                <a:cs typeface="Times New Roman" pitchFamily="18" charset="0"/>
              </a:rPr>
              <a:t>градус жылы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болады.  </a:t>
            </a:r>
            <a:endParaRPr lang="ru-RU" sz="1200" dirty="0">
              <a:solidFill>
                <a:prstClr val="black"/>
              </a:solidFill>
              <a:latin typeface="Times New Roman" pitchFamily="18" charset="0"/>
              <a:cs typeface="Times New Roman" pitchFamily="18" charset="0"/>
            </a:endParaRPr>
          </a:p>
          <a:p>
            <a:pPr algn="just"/>
            <a:r>
              <a:rPr lang="kk-KZ" sz="1200" dirty="0" smtClean="0">
                <a:solidFill>
                  <a:srgbClr val="000000"/>
                </a:solidFill>
                <a:latin typeface="Times New Roman" pitchFamily="18" charset="0"/>
                <a:cs typeface="Times New Roman" panose="02020603050405020304" pitchFamily="18" charset="0"/>
                <a:sym typeface="+mn-ea"/>
              </a:rPr>
              <a:t> </a:t>
            </a:r>
            <a:endParaRPr lang="ru-RU" sz="1200" b="1" dirty="0" smtClean="0">
              <a:solidFill>
                <a:srgbClr val="000000"/>
              </a:solidFill>
              <a:latin typeface="Times New Roman" pitchFamily="18" charset="0"/>
              <a:cs typeface="Times New Roman"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a:latin typeface="Times New Roman" panose="02020603050405020304" pitchFamily="18" charset="0"/>
                <a:cs typeface="Times New Roman" panose="02020603050405020304" pitchFamily="18" charset="0"/>
              </a:rPr>
              <a:t>а</a:t>
            </a:r>
            <a:r>
              <a:rPr lang="kk-KZ" altLang="ru-RU" sz="1200" b="1" dirty="0">
                <a:latin typeface="Times New Roman" panose="02020603050405020304" pitchFamily="18" charset="0"/>
                <a:cs typeface="Times New Roman" panose="02020603050405020304" pitchFamily="18" charset="0"/>
              </a:rPr>
              <a:t>қпанға</a:t>
            </a:r>
            <a:endParaRPr lang="ru-RU" sz="1200" b="1" dirty="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15 </a:t>
            </a:r>
            <a:r>
              <a:rPr 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a:r>
              <a:rPr lang="kk-KZ" sz="1200" dirty="0" smtClean="0">
                <a:solidFill>
                  <a:prstClr val="black"/>
                </a:solidFill>
                <a:latin typeface="Times New Roman" pitchFamily="18" charset="0"/>
                <a:cs typeface="Times New Roman" pitchFamily="18" charset="0"/>
              </a:rPr>
              <a:t>        Жауын-шашынсыз. Кей </a:t>
            </a:r>
            <a:r>
              <a:rPr lang="kk-KZ" sz="1200" dirty="0">
                <a:solidFill>
                  <a:prstClr val="black"/>
                </a:solidFill>
                <a:latin typeface="Times New Roman" pitchFamily="18" charset="0"/>
                <a:cs typeface="Times New Roman" pitchFamily="18" charset="0"/>
              </a:rPr>
              <a:t>уақытта </a:t>
            </a:r>
            <a:r>
              <a:rPr lang="kk-KZ" sz="1200" dirty="0" smtClean="0">
                <a:solidFill>
                  <a:prstClr val="black"/>
                </a:solidFill>
                <a:latin typeface="Times New Roman" pitchFamily="18" charset="0"/>
                <a:cs typeface="Times New Roman" pitchFamily="18" charset="0"/>
              </a:rPr>
              <a:t>тұман болады. Оңтүстік-батыстан жел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9-14, екпіні 15-20, кей уақытта 25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1-3 градус аяз болады</a:t>
            </a:r>
            <a:r>
              <a:rPr lang="kk-KZ" sz="1200" dirty="0">
                <a:solidFill>
                  <a:prstClr val="black"/>
                </a:solidFill>
                <a:latin typeface="Times New Roman" pitchFamily="18" charset="0"/>
                <a:cs typeface="Times New Roman" pitchFamily="18" charset="0"/>
              </a:rPr>
              <a:t>.  </a:t>
            </a:r>
          </a:p>
          <a:p>
            <a:pPr indent="182563" algn="just"/>
            <a:endParaRPr lang="ru-RU" sz="1200" dirty="0">
              <a:latin typeface="Times New Roman" pitchFamily="18" charset="0"/>
              <a:cs typeface="Times New Roman" pitchFamily="18" charset="0"/>
            </a:endParaRPr>
          </a:p>
        </p:txBody>
      </p:sp>
      <p:sp>
        <p:nvSpPr>
          <p:cNvPr id="21" name="TextBox 13"/>
          <p:cNvSpPr txBox="1"/>
          <p:nvPr/>
        </p:nvSpPr>
        <p:spPr>
          <a:xfrm>
            <a:off x="5025008" y="2708920"/>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14 </a:t>
            </a:r>
            <a:r>
              <a:rPr lang="ru-RU" sz="1200" dirty="0" err="1" smtClean="0">
                <a:solidFill>
                  <a:schemeClr val="tx1"/>
                </a:solidFill>
                <a:latin typeface="Times New Roman" panose="02020603050405020304" pitchFamily="18" charset="0"/>
                <a:cs typeface="Times New Roman" panose="02020603050405020304" pitchFamily="18" charset="0"/>
              </a:rPr>
              <a:t>ақпанда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r>
              <a:rPr lang="ru-RU" sz="1200" dirty="0" smtClean="0">
                <a:solidFill>
                  <a:schemeClr val="tx1"/>
                </a:solidFill>
                <a:latin typeface="Times New Roman" panose="02020603050405020304" pitchFamily="18" charset="0"/>
                <a:cs typeface="Times New Roman" panose="02020603050405020304" pitchFamily="18" charset="0"/>
              </a:rPr>
              <a:t>        14 </a:t>
            </a:r>
            <a:r>
              <a:rPr lang="ru-RU" sz="1200" dirty="0" err="1" smtClean="0">
                <a:solidFill>
                  <a:schemeClr val="tx1"/>
                </a:solidFill>
                <a:latin typeface="Times New Roman" panose="02020603050405020304" pitchFamily="18" charset="0"/>
                <a:cs typeface="Times New Roman" panose="02020603050405020304" pitchFamily="18" charset="0"/>
              </a:rPr>
              <a:t>ақпанда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91986403"/>
              </p:ext>
            </p:extLst>
          </p:nvPr>
        </p:nvGraphicFramePr>
        <p:xfrm>
          <a:off x="5019674" y="4120884"/>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30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13226</TotalTime>
  <Words>604</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2160</cp:revision>
  <cp:lastPrinted>2022-02-13T06:55:35Z</cp:lastPrinted>
  <dcterms:created xsi:type="dcterms:W3CDTF">2018-03-27T06:03:00Z</dcterms:created>
  <dcterms:modified xsi:type="dcterms:W3CDTF">2022-02-13T08:32:53Z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