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6573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февраль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11995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6522" y="308162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65154" y="199559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14945</TotalTime>
  <Words>628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2103</cp:revision>
  <cp:lastPrinted>2021-10-18T15:52:53Z</cp:lastPrinted>
  <dcterms:created xsi:type="dcterms:W3CDTF">2018-03-27T06:03:00Z</dcterms:created>
  <dcterms:modified xsi:type="dcterms:W3CDTF">2022-02-13T08:36:09Z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