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4325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691067"/>
              </p:ext>
            </p:extLst>
          </p:nvPr>
        </p:nvGraphicFramePr>
        <p:xfrm>
          <a:off x="5038736" y="38942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81562" y="79402"/>
            <a:ext cx="487997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 конце дня осадки (дождь, снег). Ветер восточный 5-10 м/с. Температура воздуха ночью 5-7 мороза, днем 1-3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снег). Ветер западный 9-14 м/с. Температура воздуха ночью 6-8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12966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2089</cp:revision>
  <cp:lastPrinted>2021-07-01T03:56:27Z</cp:lastPrinted>
  <dcterms:created xsi:type="dcterms:W3CDTF">2018-03-27T06:03:00Z</dcterms:created>
  <dcterms:modified xsi:type="dcterms:W3CDTF">2022-02-13T08:30:23Z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