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44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52738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99221529"/>
              </p:ext>
            </p:extLst>
          </p:nvPr>
        </p:nvGraphicFramePr>
        <p:xfrm>
          <a:off x="5019673" y="3946264"/>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154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1"/>
            <a:ext cx="4824413" cy="2062103"/>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14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13 </a:t>
            </a:r>
            <a:r>
              <a:rPr lang="ru-RU" sz="1200" b="1" dirty="0" err="1" smtClean="0">
                <a:latin typeface="Times New Roman" pitchFamily="18" charset="0"/>
                <a:cs typeface="Times New Roman" pitchFamily="18" charset="0"/>
              </a:rPr>
              <a:t>ақпан 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14 </a:t>
            </a:r>
            <a:r>
              <a:rPr lang="ru-RU" sz="1200" b="1" dirty="0" err="1" smtClean="0">
                <a:latin typeface="Times New Roman" pitchFamily="18" charset="0"/>
                <a:cs typeface="Times New Roman" pitchFamily="18" charset="0"/>
              </a:rPr>
              <a:t>ақпан 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r>
              <a:rPr lang="kk-KZ" sz="1100" dirty="0" smtClean="0">
                <a:latin typeface="Times New Roman KZ" pitchFamily="18" charset="0"/>
                <a:ea typeface="Times New Roman KZ" pitchFamily="18" charset="0"/>
                <a:cs typeface="Times New Roman" pitchFamily="18" charset="0"/>
              </a:rPr>
              <a:t>Көшпелі бұлтты,  күннің соңында жауын-шашын (жаңбыр, қар)</a:t>
            </a:r>
            <a:r>
              <a:rPr lang="ru-RU" sz="1100" dirty="0" smtClean="0">
                <a:latin typeface="Times New Roman KZ" pitchFamily="18" charset="0"/>
                <a:ea typeface="Times New Roman KZ" pitchFamily="18" charset="0"/>
                <a:cs typeface="Times New Roman" pitchFamily="18" charset="0"/>
              </a:rPr>
              <a:t>. </a:t>
            </a:r>
            <a:r>
              <a:rPr lang="ru-RU" sz="1100" dirty="0" err="1" smtClean="0">
                <a:latin typeface="Times New Roman KZ" pitchFamily="18" charset="0"/>
                <a:ea typeface="Times New Roman KZ" pitchFamily="18" charset="0"/>
                <a:cs typeface="Times New Roman" pitchFamily="18" charset="0"/>
              </a:rPr>
              <a:t>Шығыстан</a:t>
            </a:r>
            <a:r>
              <a:rPr lang="kk-KZ" sz="1100" dirty="0" smtClean="0">
                <a:latin typeface="Times New Roman KZ" pitchFamily="18" charset="0"/>
                <a:ea typeface="Times New Roman KZ" pitchFamily="18" charset="0"/>
                <a:cs typeface="Times New Roman" pitchFamily="18" charset="0"/>
              </a:rPr>
              <a:t> жел соғады, күші 5-10 м/с</a:t>
            </a:r>
            <a:r>
              <a:rPr lang="ru-RU" sz="1100" dirty="0" smtClean="0">
                <a:latin typeface="Times New Roman KZ" pitchFamily="18" charset="0"/>
                <a:ea typeface="Times New Roman KZ" pitchFamily="18" charset="0"/>
                <a:cs typeface="Times New Roman" pitchFamily="18" charset="0"/>
              </a:rPr>
              <a:t>. </a:t>
            </a:r>
            <a:r>
              <a:rPr lang="ru-RU" sz="1100" dirty="0" err="1" smtClean="0">
                <a:latin typeface="Times New Roman KZ" pitchFamily="18" charset="0"/>
                <a:ea typeface="Times New Roman KZ" pitchFamily="18" charset="0"/>
                <a:cs typeface="Times New Roman" pitchFamily="18" charset="0"/>
                <a:sym typeface="+mn-ea"/>
              </a:rPr>
              <a:t>Ауа</a:t>
            </a:r>
            <a:r>
              <a:rPr lang="ru-RU" sz="1100" dirty="0" smtClean="0">
                <a:latin typeface="Times New Roman KZ" pitchFamily="18" charset="0"/>
                <a:ea typeface="Times New Roman KZ" pitchFamily="18" charset="0"/>
                <a:cs typeface="Times New Roman" pitchFamily="18" charset="0"/>
                <a:sym typeface="+mn-ea"/>
              </a:rPr>
              <a:t> </a:t>
            </a:r>
            <a:r>
              <a:rPr lang="ru-RU" sz="1100" dirty="0" err="1" smtClean="0">
                <a:latin typeface="Times New Roman KZ" pitchFamily="18" charset="0"/>
                <a:ea typeface="Times New Roman KZ" pitchFamily="18" charset="0"/>
                <a:cs typeface="Times New Roman" pitchFamily="18" charset="0"/>
                <a:sym typeface="+mn-ea"/>
              </a:rPr>
              <a:t>температурасы</a:t>
            </a:r>
            <a:r>
              <a:rPr lang="ru-RU" sz="1100" dirty="0" smtClean="0">
                <a:latin typeface="Times New Roman KZ" pitchFamily="18" charset="0"/>
                <a:ea typeface="Times New Roman KZ" pitchFamily="18" charset="0"/>
                <a:cs typeface="Times New Roman" pitchFamily="18" charset="0"/>
                <a:sym typeface="+mn-ea"/>
              </a:rPr>
              <a:t> </a:t>
            </a:r>
            <a:r>
              <a:rPr lang="ru-RU" sz="1100" dirty="0" err="1" smtClean="0">
                <a:latin typeface="Times New Roman KZ" pitchFamily="18" charset="0"/>
                <a:ea typeface="Times New Roman KZ" pitchFamily="18" charset="0"/>
                <a:cs typeface="Times New Roman" pitchFamily="18" charset="0"/>
                <a:sym typeface="+mn-ea"/>
              </a:rPr>
              <a:t>түнде </a:t>
            </a:r>
            <a:r>
              <a:rPr lang="ru-RU" sz="1100" dirty="0" smtClean="0">
                <a:latin typeface="Times New Roman KZ" pitchFamily="18" charset="0"/>
                <a:ea typeface="Times New Roman KZ" pitchFamily="18" charset="0"/>
                <a:cs typeface="Times New Roman" pitchFamily="18" charset="0"/>
                <a:sym typeface="+mn-ea"/>
              </a:rPr>
              <a:t>5-7 градус </a:t>
            </a:r>
            <a:r>
              <a:rPr lang="ru-RU" sz="1100" dirty="0" err="1" smtClean="0">
                <a:latin typeface="Times New Roman KZ" pitchFamily="18" charset="0"/>
                <a:ea typeface="Times New Roman KZ" pitchFamily="18" charset="0"/>
                <a:cs typeface="Times New Roman" pitchFamily="18" charset="0"/>
                <a:sym typeface="+mn-ea"/>
              </a:rPr>
              <a:t>аяз</a:t>
            </a:r>
            <a:r>
              <a:rPr lang="ru-RU" sz="1100" dirty="0" smtClean="0">
                <a:latin typeface="Times New Roman KZ" pitchFamily="18" charset="0"/>
                <a:ea typeface="Times New Roman KZ" pitchFamily="18" charset="0"/>
                <a:cs typeface="Times New Roman" pitchFamily="18" charset="0"/>
                <a:sym typeface="+mn-ea"/>
              </a:rPr>
              <a:t> </a:t>
            </a:r>
            <a:r>
              <a:rPr lang="kk-KZ" sz="1100" dirty="0" smtClean="0">
                <a:latin typeface="Times New Roman KZ" pitchFamily="18" charset="0"/>
                <a:ea typeface="Times New Roman KZ" pitchFamily="18" charset="0"/>
                <a:cs typeface="Times New Roman" pitchFamily="18" charset="0"/>
              </a:rPr>
              <a:t>, күндіз 1-3 градус жылы</a:t>
            </a:r>
            <a:r>
              <a:rPr lang="kk-KZ" sz="1200" dirty="0" smtClean="0">
                <a:latin typeface="Times New Roman KZ" pitchFamily="18" charset="0"/>
                <a:ea typeface="Times New Roman KZ" pitchFamily="18" charset="0"/>
                <a:cs typeface="Times New Roman" pitchFamily="18" charset="0"/>
              </a:rPr>
              <a:t>.</a:t>
            </a:r>
          </a:p>
          <a:p>
            <a:pPr algn="ctr"/>
            <a:r>
              <a:rPr lang="kk-KZ" altLang="ru-RU" sz="1200" b="1" dirty="0" smtClean="0">
                <a:latin typeface="Times New Roman KZ" pitchFamily="18" charset="0"/>
                <a:ea typeface="Times New Roman KZ" pitchFamily="18" charset="0"/>
                <a:cs typeface="Times New Roman" pitchFamily="18" charset="0"/>
              </a:rPr>
              <a:t>15 ақпан</a:t>
            </a:r>
          </a:p>
          <a:p>
            <a:pPr algn="ctr"/>
            <a:r>
              <a:rPr lang="ru-RU" sz="1200" b="1" dirty="0" smtClean="0">
                <a:latin typeface="Times New Roman KZ" pitchFamily="18" charset="0"/>
                <a:ea typeface="Times New Roman KZ" pitchFamily="18" charset="0"/>
                <a:cs typeface="Times New Roman" pitchFamily="18" charset="0"/>
              </a:rPr>
              <a:t>2022 </a:t>
            </a:r>
            <a:r>
              <a:rPr lang="ru-RU" sz="1200" b="1" dirty="0" err="1">
                <a:latin typeface="Times New Roman KZ" pitchFamily="18" charset="0"/>
                <a:ea typeface="Times New Roman KZ" pitchFamily="18" charset="0"/>
                <a:cs typeface="Times New Roman" pitchFamily="18" charset="0"/>
              </a:rPr>
              <a:t>жылғы </a:t>
            </a:r>
            <a:r>
              <a:rPr lang="ru-RU" sz="1200" b="1" dirty="0" smtClean="0">
                <a:latin typeface="Times New Roman KZ" pitchFamily="18" charset="0"/>
                <a:ea typeface="Times New Roman KZ" pitchFamily="18" charset="0"/>
                <a:cs typeface="Times New Roman" pitchFamily="18" charset="0"/>
              </a:rPr>
              <a:t>14 </a:t>
            </a:r>
            <a:r>
              <a:rPr lang="ru-RU" sz="1200" b="1" dirty="0" err="1" smtClean="0">
                <a:latin typeface="Times New Roman KZ" pitchFamily="18" charset="0"/>
                <a:ea typeface="Times New Roman KZ" pitchFamily="18" charset="0"/>
                <a:cs typeface="Times New Roman" pitchFamily="18" charset="0"/>
              </a:rPr>
              <a:t>ақпан 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a:t>
            </a:r>
            <a:r>
              <a:rPr lang="ru-RU" sz="1200" b="1" dirty="0" smtClean="0">
                <a:latin typeface="Times New Roman KZ" pitchFamily="18" charset="0"/>
                <a:ea typeface="Times New Roman KZ" pitchFamily="18" charset="0"/>
                <a:cs typeface="Times New Roman" pitchFamily="18" charset="0"/>
              </a:rPr>
              <a:t>15</a:t>
            </a:r>
            <a:r>
              <a:rPr lang="kk-KZ" altLang="ru-RU" sz="1200" b="1" dirty="0" smtClean="0">
                <a:latin typeface="Times New Roman KZ" pitchFamily="18" charset="0"/>
                <a:ea typeface="Times New Roman KZ" pitchFamily="18" charset="0"/>
                <a:cs typeface="Times New Roman" pitchFamily="18" charset="0"/>
              </a:rPr>
              <a:t> ақпан</a:t>
            </a:r>
            <a:endParaRPr lang="ru-RU" sz="1200" b="1" dirty="0" smtClean="0">
              <a:latin typeface="Times New Roman KZ" pitchFamily="18" charset="0"/>
              <a:ea typeface="Times New Roman KZ" pitchFamily="18" charset="0"/>
              <a:cs typeface="Times New Roman" pitchFamily="18" charset="0"/>
            </a:endParaRPr>
          </a:p>
          <a:p>
            <a:pPr algn="ctr"/>
            <a:r>
              <a:rPr lang="ru-RU" sz="1200" b="1" dirty="0" err="1" smtClean="0">
                <a:latin typeface="Times New Roman KZ" pitchFamily="18" charset="0"/>
                <a:ea typeface="Times New Roman KZ" pitchFamily="18" charset="0"/>
                <a:cs typeface="Times New Roman" pitchFamily="18" charset="0"/>
              </a:rPr>
              <a:t>сағ.09-ға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fontAlgn="auto">
              <a:spcBef>
                <a:spcPts val="0"/>
              </a:spcBef>
              <a:spcAft>
                <a:spcPts val="0"/>
              </a:spcAft>
              <a:defRPr/>
            </a:pPr>
            <a:r>
              <a:rPr lang="kk-KZ" sz="1100" dirty="0" smtClean="0">
                <a:latin typeface="Times New Roman KZ" pitchFamily="18" charset="0"/>
                <a:ea typeface="Times New Roman KZ" pitchFamily="18" charset="0"/>
                <a:cs typeface="Times New Roman" pitchFamily="18" charset="0"/>
              </a:rPr>
              <a:t>Көшпелі бұлтты, түнде жауын-шашын (жаңбыр, қар)</a:t>
            </a:r>
            <a:r>
              <a:rPr lang="ru-RU" sz="1100" dirty="0" smtClean="0">
                <a:latin typeface="Times New Roman KZ" pitchFamily="18" charset="0"/>
                <a:ea typeface="Times New Roman KZ" pitchFamily="18" charset="0"/>
                <a:cs typeface="Times New Roman" pitchFamily="18" charset="0"/>
              </a:rPr>
              <a:t>. </a:t>
            </a:r>
            <a:r>
              <a:rPr lang="kk-KZ" sz="1100" dirty="0" smtClean="0">
                <a:latin typeface="Times New Roman KZ" pitchFamily="18" charset="0"/>
                <a:ea typeface="Times New Roman KZ" pitchFamily="18" charset="0"/>
                <a:cs typeface="Times New Roman" pitchFamily="18" charset="0"/>
              </a:rPr>
              <a:t>Батыстан жел соғады, күші 9-14 м/с</a:t>
            </a:r>
            <a:r>
              <a:rPr lang="ru-RU" sz="1100" dirty="0" smtClean="0">
                <a:latin typeface="Times New Roman KZ" pitchFamily="18" charset="0"/>
                <a:ea typeface="Times New Roman KZ" pitchFamily="18" charset="0"/>
                <a:cs typeface="Times New Roman" pitchFamily="18" charset="0"/>
              </a:rPr>
              <a:t>. </a:t>
            </a:r>
            <a:r>
              <a:rPr lang="ru-RU" sz="1100" dirty="0" err="1" smtClean="0">
                <a:latin typeface="Times New Roman KZ" pitchFamily="18" charset="0"/>
                <a:ea typeface="Times New Roman KZ" pitchFamily="18" charset="0"/>
                <a:cs typeface="Times New Roman" pitchFamily="18" charset="0"/>
                <a:sym typeface="+mn-ea"/>
              </a:rPr>
              <a:t>Ауа</a:t>
            </a:r>
            <a:r>
              <a:rPr lang="ru-RU" sz="1100" dirty="0" smtClean="0">
                <a:latin typeface="Times New Roman KZ" pitchFamily="18" charset="0"/>
                <a:ea typeface="Times New Roman KZ" pitchFamily="18" charset="0"/>
                <a:cs typeface="Times New Roman" pitchFamily="18" charset="0"/>
                <a:sym typeface="+mn-ea"/>
              </a:rPr>
              <a:t> </a:t>
            </a:r>
            <a:r>
              <a:rPr lang="ru-RU" sz="1100" dirty="0" err="1" smtClean="0">
                <a:latin typeface="Times New Roman KZ" pitchFamily="18" charset="0"/>
                <a:ea typeface="Times New Roman KZ" pitchFamily="18" charset="0"/>
                <a:cs typeface="Times New Roman" pitchFamily="18" charset="0"/>
                <a:sym typeface="+mn-ea"/>
              </a:rPr>
              <a:t>температурасы</a:t>
            </a:r>
            <a:r>
              <a:rPr lang="ru-RU" sz="1100" smtClean="0">
                <a:latin typeface="Times New Roman KZ" pitchFamily="18" charset="0"/>
                <a:ea typeface="Times New Roman KZ" pitchFamily="18" charset="0"/>
                <a:cs typeface="Times New Roman" pitchFamily="18" charset="0"/>
                <a:sym typeface="+mn-ea"/>
              </a:rPr>
              <a:t> 6-8 </a:t>
            </a:r>
            <a:r>
              <a:rPr lang="ru-RU" sz="1100" dirty="0" smtClean="0">
                <a:latin typeface="Times New Roman KZ" pitchFamily="18" charset="0"/>
                <a:ea typeface="Times New Roman KZ" pitchFamily="18" charset="0"/>
                <a:cs typeface="Times New Roman" pitchFamily="18" charset="0"/>
                <a:sym typeface="+mn-ea"/>
              </a:rPr>
              <a:t>градус </a:t>
            </a:r>
            <a:r>
              <a:rPr lang="ru-RU" sz="1100" dirty="0" err="1" smtClean="0">
                <a:latin typeface="Times New Roman KZ" pitchFamily="18" charset="0"/>
                <a:ea typeface="Times New Roman KZ" pitchFamily="18" charset="0"/>
                <a:cs typeface="Times New Roman" pitchFamily="18" charset="0"/>
                <a:sym typeface="+mn-ea"/>
              </a:rPr>
              <a:t>аяз</a:t>
            </a:r>
            <a:r>
              <a:rPr lang="ru-RU" sz="1100" dirty="0" smtClean="0">
                <a:latin typeface="Times New Roman KZ" pitchFamily="18" charset="0"/>
                <a:ea typeface="Times New Roman KZ" pitchFamily="18" charset="0"/>
                <a:cs typeface="Times New Roman" pitchFamily="18" charset="0"/>
                <a:sym typeface="+mn-ea"/>
              </a:rPr>
              <a:t>. </a:t>
            </a:r>
            <a:endParaRPr lang="ru-RU" sz="11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4991601" y="32503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96028" y="215589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15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12902</TotalTime>
  <Words>558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2122</cp:revision>
  <cp:lastPrinted>2021-07-01T03:56:27Z</cp:lastPrinted>
  <dcterms:created xsi:type="dcterms:W3CDTF">2018-03-27T06:03:00Z</dcterms:created>
  <dcterms:modified xsi:type="dcterms:W3CDTF">2022-02-13T08:30:20Z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