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13628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42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9644"/>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13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a:t>
            </a:r>
            <a:r>
              <a:rPr lang="ru-RU" altLang="ru-RU" sz="1200" b="1" dirty="0" smtClean="0">
                <a:latin typeface="Times New Roman" panose="02020603050405020304" pitchFamily="18" charset="0"/>
                <a:cs typeface="Times New Roman" panose="02020603050405020304" pitchFamily="18" charset="0"/>
              </a:rPr>
              <a:t>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18420136"/>
              </p:ext>
            </p:extLst>
          </p:nvPr>
        </p:nvGraphicFramePr>
        <p:xfrm>
          <a:off x="5025120" y="4221088"/>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smtClean="0">
                <a:latin typeface="Times New Roman" panose="02020603050405020304" pitchFamily="18" charset="0"/>
                <a:cs typeface="Times New Roman" panose="02020603050405020304" pitchFamily="18" charset="0"/>
              </a:rPr>
              <a:t>Орал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2022 ж. 13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a:t>
            </a:r>
            <a:r>
              <a:rPr lang="ru-RU" altLang="ru-RU" sz="1200" b="1" dirty="0" err="1" smtClean="0">
                <a:latin typeface="Times New Roman" panose="02020603050405020304" pitchFamily="18" charset="0"/>
                <a:cs typeface="Times New Roman" panose="02020603050405020304" pitchFamily="18" charset="0"/>
              </a:rPr>
              <a:t>астап</a:t>
            </a:r>
            <a:r>
              <a:rPr lang="ru-RU" altLang="ru-RU" sz="1200" b="1" dirty="0" smtClean="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дейін</a:t>
            </a:r>
            <a:r>
              <a:rPr lang="ru-RU" altLang="ru-RU" sz="1200" b="1" dirty="0" smtClean="0">
                <a:latin typeface="Times New Roman" panose="02020603050405020304" pitchFamily="18" charset="0"/>
                <a:cs typeface="Times New Roman" panose="02020603050405020304" pitchFamily="18" charset="0"/>
              </a:rPr>
              <a:t> </a:t>
            </a:r>
          </a:p>
          <a:p>
            <a:pPr lvl="0" algn="just"/>
            <a:r>
              <a:rPr lang="kk-KZ" sz="1200" dirty="0" smtClean="0">
                <a:latin typeface="Times New Roman" pitchFamily="18" charset="0"/>
                <a:cs typeface="Times New Roman" pitchFamily="18" charset="0"/>
              </a:rPr>
              <a:t>Көшпелі 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kk-KZ"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со</a:t>
            </a:r>
            <a:r>
              <a:rPr lang="kk-KZ" sz="1200" dirty="0" smtClean="0">
                <a:latin typeface="Times New Roman" panose="02020603050405020304" pitchFamily="18" charset="0"/>
                <a:cs typeface="Times New Roman" panose="02020603050405020304" pitchFamily="18" charset="0"/>
              </a:rPr>
              <a:t>ғады</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8-10,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2-4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itchFamily="18" charset="0"/>
                <a:cs typeface="Times New Roman" pitchFamily="18" charset="0"/>
              </a:rPr>
              <a:t>. </a:t>
            </a:r>
          </a:p>
          <a:p>
            <a:pPr lvl="0" algn="just"/>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15 ақпанға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200" b="1" dirty="0" smtClean="0">
                <a:solidFill>
                  <a:srgbClr val="000000"/>
                </a:solidFill>
                <a:latin typeface="Times New Roman" panose="02020603050405020304" pitchFamily="18" charset="0"/>
                <a:cs typeface="Times New Roman" panose="02020603050405020304" pitchFamily="18" charset="0"/>
                <a:sym typeface="+mn-ea"/>
              </a:rPr>
              <a:t> 14 ақпан </a:t>
            </a:r>
            <a:r>
              <a:rPr lang="ru-RU" sz="1200" b="1" dirty="0" smtClean="0">
                <a:solidFill>
                  <a:srgbClr val="000000"/>
                </a:solidFill>
                <a:latin typeface="Times New Roman" panose="02020603050405020304" pitchFamily="18" charset="0"/>
                <a:cs typeface="Times New Roman" panose="02020603050405020304" pitchFamily="18" charset="0"/>
              </a:rPr>
              <a:t>20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2022 ж. 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ctr"/>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0" y="34154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 </a:t>
            </a:r>
            <a:r>
              <a:rPr lang="kk-KZ" sz="1100" b="1" dirty="0" smtClean="0">
                <a:solidFill>
                  <a:schemeClr val="tx1"/>
                </a:solidFill>
                <a:latin typeface="Times New Roman" panose="02020603050405020304" pitchFamily="18" charset="0"/>
                <a:cs typeface="Times New Roman" panose="02020603050405020304" pitchFamily="18" charset="0"/>
              </a:rPr>
              <a:t>ақпан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13166</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2210</cp:revision>
  <cp:lastPrinted>2021-07-01T03:56:27Z</cp:lastPrinted>
  <dcterms:created xsi:type="dcterms:W3CDTF">2018-03-27T06:03:00Z</dcterms:created>
  <dcterms:modified xsi:type="dcterms:W3CDTF">2022-02-13T08:37:16Z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